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5" r:id="rId2"/>
    <p:sldId id="256" r:id="rId3"/>
    <p:sldId id="257" r:id="rId4"/>
    <p:sldId id="258" r:id="rId5"/>
    <p:sldId id="259" r:id="rId6"/>
    <p:sldId id="261" r:id="rId7"/>
    <p:sldId id="267" r:id="rId8"/>
    <p:sldId id="262" r:id="rId9"/>
    <p:sldId id="264" r:id="rId10"/>
    <p:sldId id="260" r:id="rId11"/>
    <p:sldId id="263" r:id="rId12"/>
  </p:sldIdLst>
  <p:sldSz cx="6335713" cy="63357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0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179" y="1036887"/>
            <a:ext cx="5385356" cy="2205767"/>
          </a:xfrm>
        </p:spPr>
        <p:txBody>
          <a:bodyPr anchor="b"/>
          <a:lstStyle>
            <a:lvl1pPr algn="ctr">
              <a:defRPr sz="415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1964" y="3327716"/>
            <a:ext cx="4751785" cy="1529664"/>
          </a:xfrm>
        </p:spPr>
        <p:txBody>
          <a:bodyPr/>
          <a:lstStyle>
            <a:lvl1pPr marL="0" indent="0" algn="ctr">
              <a:buNone/>
              <a:defRPr sz="1663"/>
            </a:lvl1pPr>
            <a:lvl2pPr marL="316794" indent="0" algn="ctr">
              <a:buNone/>
              <a:defRPr sz="1386"/>
            </a:lvl2pPr>
            <a:lvl3pPr marL="633588" indent="0" algn="ctr">
              <a:buNone/>
              <a:defRPr sz="1247"/>
            </a:lvl3pPr>
            <a:lvl4pPr marL="950382" indent="0" algn="ctr">
              <a:buNone/>
              <a:defRPr sz="1109"/>
            </a:lvl4pPr>
            <a:lvl5pPr marL="1267176" indent="0" algn="ctr">
              <a:buNone/>
              <a:defRPr sz="1109"/>
            </a:lvl5pPr>
            <a:lvl6pPr marL="1583969" indent="0" algn="ctr">
              <a:buNone/>
              <a:defRPr sz="1109"/>
            </a:lvl6pPr>
            <a:lvl7pPr marL="1900763" indent="0" algn="ctr">
              <a:buNone/>
              <a:defRPr sz="1109"/>
            </a:lvl7pPr>
            <a:lvl8pPr marL="2217557" indent="0" algn="ctr">
              <a:buNone/>
              <a:defRPr sz="1109"/>
            </a:lvl8pPr>
            <a:lvl9pPr marL="2534351" indent="0" algn="ctr">
              <a:buNone/>
              <a:defRPr sz="1109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2CC9-FE78-49F8-A7A4-35BB75938FEA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E619-58C7-4812-9F3A-277193761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00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2CC9-FE78-49F8-A7A4-35BB75938FEA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E619-58C7-4812-9F3A-277193761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082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3995" y="337318"/>
            <a:ext cx="1366138" cy="536922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5581" y="337318"/>
            <a:ext cx="4019218" cy="53692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2CC9-FE78-49F8-A7A4-35BB75938FEA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E619-58C7-4812-9F3A-277193761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295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2CC9-FE78-49F8-A7A4-35BB75938FEA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E619-58C7-4812-9F3A-277193761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805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281" y="1579530"/>
            <a:ext cx="5464552" cy="2635480"/>
          </a:xfrm>
        </p:spPr>
        <p:txBody>
          <a:bodyPr anchor="b"/>
          <a:lstStyle>
            <a:lvl1pPr>
              <a:defRPr sz="415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281" y="4239943"/>
            <a:ext cx="5464552" cy="1385937"/>
          </a:xfrm>
        </p:spPr>
        <p:txBody>
          <a:bodyPr/>
          <a:lstStyle>
            <a:lvl1pPr marL="0" indent="0">
              <a:buNone/>
              <a:defRPr sz="1663">
                <a:solidFill>
                  <a:schemeClr val="tx1"/>
                </a:solidFill>
              </a:defRPr>
            </a:lvl1pPr>
            <a:lvl2pPr marL="316794" indent="0">
              <a:buNone/>
              <a:defRPr sz="1386">
                <a:solidFill>
                  <a:schemeClr val="tx1">
                    <a:tint val="75000"/>
                  </a:schemeClr>
                </a:solidFill>
              </a:defRPr>
            </a:lvl2pPr>
            <a:lvl3pPr marL="633588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3pPr>
            <a:lvl4pPr marL="950382" indent="0">
              <a:buNone/>
              <a:defRPr sz="1109">
                <a:solidFill>
                  <a:schemeClr val="tx1">
                    <a:tint val="75000"/>
                  </a:schemeClr>
                </a:solidFill>
              </a:defRPr>
            </a:lvl4pPr>
            <a:lvl5pPr marL="1267176" indent="0">
              <a:buNone/>
              <a:defRPr sz="1109">
                <a:solidFill>
                  <a:schemeClr val="tx1">
                    <a:tint val="75000"/>
                  </a:schemeClr>
                </a:solidFill>
              </a:defRPr>
            </a:lvl5pPr>
            <a:lvl6pPr marL="1583969" indent="0">
              <a:buNone/>
              <a:defRPr sz="1109">
                <a:solidFill>
                  <a:schemeClr val="tx1">
                    <a:tint val="75000"/>
                  </a:schemeClr>
                </a:solidFill>
              </a:defRPr>
            </a:lvl6pPr>
            <a:lvl7pPr marL="1900763" indent="0">
              <a:buNone/>
              <a:defRPr sz="1109">
                <a:solidFill>
                  <a:schemeClr val="tx1">
                    <a:tint val="75000"/>
                  </a:schemeClr>
                </a:solidFill>
              </a:defRPr>
            </a:lvl7pPr>
            <a:lvl8pPr marL="2217557" indent="0">
              <a:buNone/>
              <a:defRPr sz="1109">
                <a:solidFill>
                  <a:schemeClr val="tx1">
                    <a:tint val="75000"/>
                  </a:schemeClr>
                </a:solidFill>
              </a:defRPr>
            </a:lvl8pPr>
            <a:lvl9pPr marL="2534351" indent="0">
              <a:buNone/>
              <a:defRPr sz="11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2CC9-FE78-49F8-A7A4-35BB75938FEA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E619-58C7-4812-9F3A-277193761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88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580" y="1686590"/>
            <a:ext cx="2692678" cy="40199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7455" y="1686590"/>
            <a:ext cx="2692678" cy="40199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2CC9-FE78-49F8-A7A4-35BB75938FEA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E619-58C7-4812-9F3A-277193761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786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406" y="337319"/>
            <a:ext cx="5464552" cy="122461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406" y="1553130"/>
            <a:ext cx="2680303" cy="761165"/>
          </a:xfrm>
        </p:spPr>
        <p:txBody>
          <a:bodyPr anchor="b"/>
          <a:lstStyle>
            <a:lvl1pPr marL="0" indent="0">
              <a:buNone/>
              <a:defRPr sz="1663" b="1"/>
            </a:lvl1pPr>
            <a:lvl2pPr marL="316794" indent="0">
              <a:buNone/>
              <a:defRPr sz="1386" b="1"/>
            </a:lvl2pPr>
            <a:lvl3pPr marL="633588" indent="0">
              <a:buNone/>
              <a:defRPr sz="1247" b="1"/>
            </a:lvl3pPr>
            <a:lvl4pPr marL="950382" indent="0">
              <a:buNone/>
              <a:defRPr sz="1109" b="1"/>
            </a:lvl4pPr>
            <a:lvl5pPr marL="1267176" indent="0">
              <a:buNone/>
              <a:defRPr sz="1109" b="1"/>
            </a:lvl5pPr>
            <a:lvl6pPr marL="1583969" indent="0">
              <a:buNone/>
              <a:defRPr sz="1109" b="1"/>
            </a:lvl6pPr>
            <a:lvl7pPr marL="1900763" indent="0">
              <a:buNone/>
              <a:defRPr sz="1109" b="1"/>
            </a:lvl7pPr>
            <a:lvl8pPr marL="2217557" indent="0">
              <a:buNone/>
              <a:defRPr sz="1109" b="1"/>
            </a:lvl8pPr>
            <a:lvl9pPr marL="2534351" indent="0">
              <a:buNone/>
              <a:defRPr sz="110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406" y="2314295"/>
            <a:ext cx="2680303" cy="34039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07455" y="1553130"/>
            <a:ext cx="2693503" cy="761165"/>
          </a:xfrm>
        </p:spPr>
        <p:txBody>
          <a:bodyPr anchor="b"/>
          <a:lstStyle>
            <a:lvl1pPr marL="0" indent="0">
              <a:buNone/>
              <a:defRPr sz="1663" b="1"/>
            </a:lvl1pPr>
            <a:lvl2pPr marL="316794" indent="0">
              <a:buNone/>
              <a:defRPr sz="1386" b="1"/>
            </a:lvl2pPr>
            <a:lvl3pPr marL="633588" indent="0">
              <a:buNone/>
              <a:defRPr sz="1247" b="1"/>
            </a:lvl3pPr>
            <a:lvl4pPr marL="950382" indent="0">
              <a:buNone/>
              <a:defRPr sz="1109" b="1"/>
            </a:lvl4pPr>
            <a:lvl5pPr marL="1267176" indent="0">
              <a:buNone/>
              <a:defRPr sz="1109" b="1"/>
            </a:lvl5pPr>
            <a:lvl6pPr marL="1583969" indent="0">
              <a:buNone/>
              <a:defRPr sz="1109" b="1"/>
            </a:lvl6pPr>
            <a:lvl7pPr marL="1900763" indent="0">
              <a:buNone/>
              <a:defRPr sz="1109" b="1"/>
            </a:lvl7pPr>
            <a:lvl8pPr marL="2217557" indent="0">
              <a:buNone/>
              <a:defRPr sz="1109" b="1"/>
            </a:lvl8pPr>
            <a:lvl9pPr marL="2534351" indent="0">
              <a:buNone/>
              <a:defRPr sz="110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07455" y="2314295"/>
            <a:ext cx="2693503" cy="34039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2CC9-FE78-49F8-A7A4-35BB75938FEA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E619-58C7-4812-9F3A-277193761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296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2CC9-FE78-49F8-A7A4-35BB75938FEA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E619-58C7-4812-9F3A-277193761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25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2CC9-FE78-49F8-A7A4-35BB75938FEA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E619-58C7-4812-9F3A-277193761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43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406" y="422381"/>
            <a:ext cx="2043432" cy="1478333"/>
          </a:xfrm>
        </p:spPr>
        <p:txBody>
          <a:bodyPr anchor="b"/>
          <a:lstStyle>
            <a:lvl1pPr>
              <a:defRPr sz="221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3503" y="912227"/>
            <a:ext cx="3207455" cy="4502463"/>
          </a:xfrm>
        </p:spPr>
        <p:txBody>
          <a:bodyPr/>
          <a:lstStyle>
            <a:lvl1pPr>
              <a:defRPr sz="2217"/>
            </a:lvl1pPr>
            <a:lvl2pPr>
              <a:defRPr sz="1940"/>
            </a:lvl2pPr>
            <a:lvl3pPr>
              <a:defRPr sz="1663"/>
            </a:lvl3pPr>
            <a:lvl4pPr>
              <a:defRPr sz="1386"/>
            </a:lvl4pPr>
            <a:lvl5pPr>
              <a:defRPr sz="1386"/>
            </a:lvl5pPr>
            <a:lvl6pPr>
              <a:defRPr sz="1386"/>
            </a:lvl6pPr>
            <a:lvl7pPr>
              <a:defRPr sz="1386"/>
            </a:lvl7pPr>
            <a:lvl8pPr>
              <a:defRPr sz="1386"/>
            </a:lvl8pPr>
            <a:lvl9pPr>
              <a:defRPr sz="138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6406" y="1900714"/>
            <a:ext cx="2043432" cy="3521308"/>
          </a:xfrm>
        </p:spPr>
        <p:txBody>
          <a:bodyPr/>
          <a:lstStyle>
            <a:lvl1pPr marL="0" indent="0">
              <a:buNone/>
              <a:defRPr sz="1109"/>
            </a:lvl1pPr>
            <a:lvl2pPr marL="316794" indent="0">
              <a:buNone/>
              <a:defRPr sz="970"/>
            </a:lvl2pPr>
            <a:lvl3pPr marL="633588" indent="0">
              <a:buNone/>
              <a:defRPr sz="831"/>
            </a:lvl3pPr>
            <a:lvl4pPr marL="950382" indent="0">
              <a:buNone/>
              <a:defRPr sz="693"/>
            </a:lvl4pPr>
            <a:lvl5pPr marL="1267176" indent="0">
              <a:buNone/>
              <a:defRPr sz="693"/>
            </a:lvl5pPr>
            <a:lvl6pPr marL="1583969" indent="0">
              <a:buNone/>
              <a:defRPr sz="693"/>
            </a:lvl6pPr>
            <a:lvl7pPr marL="1900763" indent="0">
              <a:buNone/>
              <a:defRPr sz="693"/>
            </a:lvl7pPr>
            <a:lvl8pPr marL="2217557" indent="0">
              <a:buNone/>
              <a:defRPr sz="693"/>
            </a:lvl8pPr>
            <a:lvl9pPr marL="2534351" indent="0">
              <a:buNone/>
              <a:defRPr sz="6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2CC9-FE78-49F8-A7A4-35BB75938FEA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E619-58C7-4812-9F3A-277193761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394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406" y="422381"/>
            <a:ext cx="2043432" cy="1478333"/>
          </a:xfrm>
        </p:spPr>
        <p:txBody>
          <a:bodyPr anchor="b"/>
          <a:lstStyle>
            <a:lvl1pPr>
              <a:defRPr sz="221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93503" y="912227"/>
            <a:ext cx="3207455" cy="4502463"/>
          </a:xfrm>
        </p:spPr>
        <p:txBody>
          <a:bodyPr anchor="t"/>
          <a:lstStyle>
            <a:lvl1pPr marL="0" indent="0">
              <a:buNone/>
              <a:defRPr sz="2217"/>
            </a:lvl1pPr>
            <a:lvl2pPr marL="316794" indent="0">
              <a:buNone/>
              <a:defRPr sz="1940"/>
            </a:lvl2pPr>
            <a:lvl3pPr marL="633588" indent="0">
              <a:buNone/>
              <a:defRPr sz="1663"/>
            </a:lvl3pPr>
            <a:lvl4pPr marL="950382" indent="0">
              <a:buNone/>
              <a:defRPr sz="1386"/>
            </a:lvl4pPr>
            <a:lvl5pPr marL="1267176" indent="0">
              <a:buNone/>
              <a:defRPr sz="1386"/>
            </a:lvl5pPr>
            <a:lvl6pPr marL="1583969" indent="0">
              <a:buNone/>
              <a:defRPr sz="1386"/>
            </a:lvl6pPr>
            <a:lvl7pPr marL="1900763" indent="0">
              <a:buNone/>
              <a:defRPr sz="1386"/>
            </a:lvl7pPr>
            <a:lvl8pPr marL="2217557" indent="0">
              <a:buNone/>
              <a:defRPr sz="1386"/>
            </a:lvl8pPr>
            <a:lvl9pPr marL="2534351" indent="0">
              <a:buNone/>
              <a:defRPr sz="138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6406" y="1900714"/>
            <a:ext cx="2043432" cy="3521308"/>
          </a:xfrm>
        </p:spPr>
        <p:txBody>
          <a:bodyPr/>
          <a:lstStyle>
            <a:lvl1pPr marL="0" indent="0">
              <a:buNone/>
              <a:defRPr sz="1109"/>
            </a:lvl1pPr>
            <a:lvl2pPr marL="316794" indent="0">
              <a:buNone/>
              <a:defRPr sz="970"/>
            </a:lvl2pPr>
            <a:lvl3pPr marL="633588" indent="0">
              <a:buNone/>
              <a:defRPr sz="831"/>
            </a:lvl3pPr>
            <a:lvl4pPr marL="950382" indent="0">
              <a:buNone/>
              <a:defRPr sz="693"/>
            </a:lvl4pPr>
            <a:lvl5pPr marL="1267176" indent="0">
              <a:buNone/>
              <a:defRPr sz="693"/>
            </a:lvl5pPr>
            <a:lvl6pPr marL="1583969" indent="0">
              <a:buNone/>
              <a:defRPr sz="693"/>
            </a:lvl6pPr>
            <a:lvl7pPr marL="1900763" indent="0">
              <a:buNone/>
              <a:defRPr sz="693"/>
            </a:lvl7pPr>
            <a:lvl8pPr marL="2217557" indent="0">
              <a:buNone/>
              <a:defRPr sz="693"/>
            </a:lvl8pPr>
            <a:lvl9pPr marL="2534351" indent="0">
              <a:buNone/>
              <a:defRPr sz="6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2CC9-FE78-49F8-A7A4-35BB75938FEA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E619-58C7-4812-9F3A-277193761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3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581" y="337319"/>
            <a:ext cx="5464552" cy="1224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581" y="1686590"/>
            <a:ext cx="5464552" cy="4019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5580" y="5872269"/>
            <a:ext cx="1425535" cy="337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62CC9-FE78-49F8-A7A4-35BB75938FEA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98705" y="5872269"/>
            <a:ext cx="2138303" cy="337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74598" y="5872269"/>
            <a:ext cx="1425535" cy="337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8E619-58C7-4812-9F3A-277193761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79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33588" rtl="0" eaLnBrk="1" latinLnBrk="0" hangingPunct="1">
        <a:lnSpc>
          <a:spcPct val="90000"/>
        </a:lnSpc>
        <a:spcBef>
          <a:spcPct val="0"/>
        </a:spcBef>
        <a:buNone/>
        <a:defRPr sz="30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8397" indent="-158397" algn="l" defTabSz="633588" rtl="0" eaLnBrk="1" latinLnBrk="0" hangingPunct="1">
        <a:lnSpc>
          <a:spcPct val="90000"/>
        </a:lnSpc>
        <a:spcBef>
          <a:spcPts val="693"/>
        </a:spcBef>
        <a:buFont typeface="Arial" panose="020B0604020202020204" pitchFamily="34" charset="0"/>
        <a:buChar char="•"/>
        <a:defRPr sz="1940" kern="1200">
          <a:solidFill>
            <a:schemeClr val="tx1"/>
          </a:solidFill>
          <a:latin typeface="+mn-lt"/>
          <a:ea typeface="+mn-ea"/>
          <a:cs typeface="+mn-cs"/>
        </a:defRPr>
      </a:lvl1pPr>
      <a:lvl2pPr marL="475191" indent="-158397" algn="l" defTabSz="633588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663" kern="1200">
          <a:solidFill>
            <a:schemeClr val="tx1"/>
          </a:solidFill>
          <a:latin typeface="+mn-lt"/>
          <a:ea typeface="+mn-ea"/>
          <a:cs typeface="+mn-cs"/>
        </a:defRPr>
      </a:lvl2pPr>
      <a:lvl3pPr marL="791985" indent="-158397" algn="l" defTabSz="633588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386" kern="1200">
          <a:solidFill>
            <a:schemeClr val="tx1"/>
          </a:solidFill>
          <a:latin typeface="+mn-lt"/>
          <a:ea typeface="+mn-ea"/>
          <a:cs typeface="+mn-cs"/>
        </a:defRPr>
      </a:lvl3pPr>
      <a:lvl4pPr marL="1108779" indent="-158397" algn="l" defTabSz="633588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2" indent="-158397" algn="l" defTabSz="633588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742366" indent="-158397" algn="l" defTabSz="633588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2059160" indent="-158397" algn="l" defTabSz="633588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375954" indent="-158397" algn="l" defTabSz="633588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692748" indent="-158397" algn="l" defTabSz="633588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3588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794" algn="l" defTabSz="633588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3588" algn="l" defTabSz="633588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50382" algn="l" defTabSz="633588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7176" algn="l" defTabSz="633588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3969" algn="l" defTabSz="633588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900763" algn="l" defTabSz="633588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7557" algn="l" defTabSz="633588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4351" algn="l" defTabSz="633588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C03D0F2-60AB-4314-B188-D2DFC1B1D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" y="709"/>
            <a:ext cx="6334293" cy="63342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8E87494-A9BB-4873-ADAA-445F7CDA3337}"/>
              </a:ext>
            </a:extLst>
          </p:cNvPr>
          <p:cNvSpPr txBox="1"/>
          <p:nvPr/>
        </p:nvSpPr>
        <p:spPr>
          <a:xfrm>
            <a:off x="731874" y="976380"/>
            <a:ext cx="4871964" cy="2050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42" b="1" dirty="0">
                <a:solidFill>
                  <a:schemeClr val="bg1"/>
                </a:solidFill>
              </a:rPr>
              <a:t>РАСПИСАНИЕ АВТОБУСОВ </a:t>
            </a:r>
          </a:p>
          <a:p>
            <a:pPr algn="ctr"/>
            <a:r>
              <a:rPr lang="ru-RU" sz="4242" b="1" dirty="0">
                <a:solidFill>
                  <a:schemeClr val="bg1"/>
                </a:solidFill>
              </a:rPr>
              <a:t>В ЛЕТНИЙ ПЕРИОД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27149A8-18A4-400A-889F-3D53B13272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35111" y1="82917" x2="37000" y2="82500"/>
                        <a14:backgroundMark x1="40556" y1="80000" x2="42000" y2="79792"/>
                        <a14:backgroundMark x1="55222" y1="79792" x2="60889" y2="82917"/>
                        <a14:backgroundMark x1="63667" y1="76667" x2="63667" y2="76667"/>
                      </a14:backgroundRemoval>
                    </a14:imgEffect>
                  </a14:imgLayer>
                </a14:imgProps>
              </a:ext>
            </a:extLst>
          </a:blip>
          <a:srcRect l="10683" t="7587" r="11580" b="11632"/>
          <a:stretch/>
        </p:blipFill>
        <p:spPr>
          <a:xfrm>
            <a:off x="904225" y="3369511"/>
            <a:ext cx="4527259" cy="25090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48FCB6E-8CF4-4A77-9659-6718F94B3F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4286" t="22117" r="34151" b="22029"/>
          <a:stretch/>
        </p:blipFill>
        <p:spPr>
          <a:xfrm>
            <a:off x="166255" y="157888"/>
            <a:ext cx="803329" cy="94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1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560B011-9DEF-4091-B833-41AFF3ADE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335714" cy="6335713"/>
          </a:xfrm>
          <a:prstGeom prst="rect">
            <a:avLst/>
          </a:prstGeom>
        </p:spPr>
      </p:pic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xmlns="" id="{4A82DABA-CF2C-45D9-9CC8-B7F9EDA72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494039"/>
              </p:ext>
            </p:extLst>
          </p:nvPr>
        </p:nvGraphicFramePr>
        <p:xfrm>
          <a:off x="412266" y="1231935"/>
          <a:ext cx="2666573" cy="21355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7452">
                  <a:extLst>
                    <a:ext uri="{9D8B030D-6E8A-4147-A177-3AD203B41FA5}">
                      <a16:colId xmlns:a16="http://schemas.microsoft.com/office/drawing/2014/main" xmlns="" val="2986012186"/>
                    </a:ext>
                  </a:extLst>
                </a:gridCol>
                <a:gridCol w="1299121">
                  <a:extLst>
                    <a:ext uri="{9D8B030D-6E8A-4147-A177-3AD203B41FA5}">
                      <a16:colId xmlns:a16="http://schemas.microsoft.com/office/drawing/2014/main" xmlns="" val="3290558425"/>
                    </a:ext>
                  </a:extLst>
                </a:gridCol>
              </a:tblGrid>
              <a:tr h="332556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Вельск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Тегро</a:t>
                      </a:r>
                      <a:r>
                        <a:rPr lang="ru-RU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-Озеро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9293299"/>
                  </a:ext>
                </a:extLst>
              </a:tr>
              <a:tr h="26261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понедельник 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7033179"/>
                  </a:ext>
                </a:extLst>
              </a:tr>
              <a:tr h="31889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3-20 Вокзал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6-20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8105995"/>
                  </a:ext>
                </a:extLst>
              </a:tr>
              <a:tr h="31889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15-00 Вокзал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8589854"/>
                  </a:ext>
                </a:extLst>
              </a:tr>
              <a:tr h="26261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пятница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8255873"/>
                  </a:ext>
                </a:extLst>
              </a:tr>
              <a:tr h="31889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3-20 Вокзал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6-20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62872"/>
                  </a:ext>
                </a:extLst>
              </a:tr>
              <a:tr h="31889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16-00 Вокзал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2549195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AF12BE5-3171-41B1-9238-694069BDCDBC}"/>
              </a:ext>
            </a:extLst>
          </p:cNvPr>
          <p:cNvSpPr txBox="1"/>
          <p:nvPr/>
        </p:nvSpPr>
        <p:spPr>
          <a:xfrm>
            <a:off x="412266" y="92600"/>
            <a:ext cx="2666573" cy="102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42" b="1" dirty="0">
                <a:solidFill>
                  <a:schemeClr val="bg1"/>
                </a:solidFill>
              </a:rPr>
              <a:t>№608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Вельск – </a:t>
            </a:r>
            <a:r>
              <a:rPr lang="ru-RU" b="1" dirty="0" err="1">
                <a:solidFill>
                  <a:schemeClr val="bg1"/>
                </a:solidFill>
              </a:rPr>
              <a:t>Тегро</a:t>
            </a:r>
            <a:r>
              <a:rPr lang="ru-RU" b="1" dirty="0">
                <a:solidFill>
                  <a:schemeClr val="bg1"/>
                </a:solidFill>
              </a:rPr>
              <a:t>-Озеро</a:t>
            </a:r>
          </a:p>
        </p:txBody>
      </p:sp>
      <p:graphicFrame>
        <p:nvGraphicFramePr>
          <p:cNvPr id="18" name="Таблица 11">
            <a:extLst>
              <a:ext uri="{FF2B5EF4-FFF2-40B4-BE49-F238E27FC236}">
                <a16:creationId xmlns:a16="http://schemas.microsoft.com/office/drawing/2014/main" xmlns="" id="{F28370EA-D4DA-4AA9-8094-6813698D8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084432"/>
              </p:ext>
            </p:extLst>
          </p:nvPr>
        </p:nvGraphicFramePr>
        <p:xfrm>
          <a:off x="3336324" y="1237315"/>
          <a:ext cx="2738799" cy="1453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4490">
                  <a:extLst>
                    <a:ext uri="{9D8B030D-6E8A-4147-A177-3AD203B41FA5}">
                      <a16:colId xmlns:a16="http://schemas.microsoft.com/office/drawing/2014/main" xmlns="" val="2986012186"/>
                    </a:ext>
                  </a:extLst>
                </a:gridCol>
                <a:gridCol w="1334309">
                  <a:extLst>
                    <a:ext uri="{9D8B030D-6E8A-4147-A177-3AD203B41FA5}">
                      <a16:colId xmlns:a16="http://schemas.microsoft.com/office/drawing/2014/main" xmlns="" val="3290558425"/>
                    </a:ext>
                  </a:extLst>
                </a:gridCol>
              </a:tblGrid>
              <a:tr h="34435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Вельск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д.Окатовская</a:t>
                      </a:r>
                      <a:endParaRPr lang="ru-RU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9293299"/>
                  </a:ext>
                </a:extLst>
              </a:tr>
              <a:tr h="35422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понедельник, </a:t>
                      </a:r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пятница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7033179"/>
                  </a:ext>
                </a:extLst>
              </a:tr>
              <a:tr h="37765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5-40 Вокзал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8105995"/>
                  </a:ext>
                </a:extLst>
              </a:tr>
              <a:tr h="37765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15-30 Вокзал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858985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E07AD96-6F45-432D-9E97-5C93B2A7F1ED}"/>
              </a:ext>
            </a:extLst>
          </p:cNvPr>
          <p:cNvSpPr txBox="1"/>
          <p:nvPr/>
        </p:nvSpPr>
        <p:spPr>
          <a:xfrm>
            <a:off x="421834" y="3436428"/>
            <a:ext cx="2835041" cy="102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42" b="1" dirty="0">
                <a:solidFill>
                  <a:schemeClr val="bg1"/>
                </a:solidFill>
              </a:rPr>
              <a:t>№606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Вельск – Благовещенское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006E1A-B84A-4998-893D-D9194021DF1A}"/>
              </a:ext>
            </a:extLst>
          </p:cNvPr>
          <p:cNvSpPr txBox="1"/>
          <p:nvPr/>
        </p:nvSpPr>
        <p:spPr>
          <a:xfrm>
            <a:off x="3408550" y="116321"/>
            <a:ext cx="2666573" cy="102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42" b="1" dirty="0">
                <a:solidFill>
                  <a:schemeClr val="bg1"/>
                </a:solidFill>
              </a:rPr>
              <a:t>№114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Вельск – </a:t>
            </a:r>
            <a:r>
              <a:rPr lang="ru-RU" b="1" dirty="0" err="1">
                <a:solidFill>
                  <a:schemeClr val="bg1"/>
                </a:solidFill>
              </a:rPr>
              <a:t>Лиходиево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D6A4090-4721-4AC8-8AF3-9A8F11DD3368}"/>
              </a:ext>
            </a:extLst>
          </p:cNvPr>
          <p:cNvSpPr txBox="1"/>
          <p:nvPr/>
        </p:nvSpPr>
        <p:spPr>
          <a:xfrm>
            <a:off x="3502324" y="2834240"/>
            <a:ext cx="2666573" cy="102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42" b="1" dirty="0">
                <a:solidFill>
                  <a:schemeClr val="bg1"/>
                </a:solidFill>
              </a:rPr>
              <a:t>№108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Вельск – </a:t>
            </a:r>
            <a:r>
              <a:rPr lang="ru-RU" b="1" dirty="0" err="1">
                <a:solidFill>
                  <a:schemeClr val="bg1"/>
                </a:solidFill>
              </a:rPr>
              <a:t>Пакшеньга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Таблица 11">
            <a:extLst>
              <a:ext uri="{FF2B5EF4-FFF2-40B4-BE49-F238E27FC236}">
                <a16:creationId xmlns:a16="http://schemas.microsoft.com/office/drawing/2014/main" xmlns="" id="{62704487-CBD9-4A6C-89CE-F1492AFB82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228222"/>
              </p:ext>
            </p:extLst>
          </p:nvPr>
        </p:nvGraphicFramePr>
        <p:xfrm>
          <a:off x="3715265" y="3947498"/>
          <a:ext cx="2240692" cy="20758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3064">
                  <a:extLst>
                    <a:ext uri="{9D8B030D-6E8A-4147-A177-3AD203B41FA5}">
                      <a16:colId xmlns:a16="http://schemas.microsoft.com/office/drawing/2014/main" xmlns="" val="2986012186"/>
                    </a:ext>
                  </a:extLst>
                </a:gridCol>
                <a:gridCol w="1127628">
                  <a:extLst>
                    <a:ext uri="{9D8B030D-6E8A-4147-A177-3AD203B41FA5}">
                      <a16:colId xmlns:a16="http://schemas.microsoft.com/office/drawing/2014/main" xmlns="" val="3290558425"/>
                    </a:ext>
                  </a:extLst>
                </a:gridCol>
              </a:tblGrid>
              <a:tr h="32060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Вельск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Пакшеньга</a:t>
                      </a:r>
                      <a:endParaRPr lang="ru-RU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9293299"/>
                  </a:ext>
                </a:extLst>
              </a:tr>
              <a:tr h="29253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понедельник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7033179"/>
                  </a:ext>
                </a:extLst>
              </a:tr>
              <a:tr h="2925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5-40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6-45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8105995"/>
                  </a:ext>
                </a:extLst>
              </a:tr>
              <a:tr h="2925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15-30 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8589854"/>
                  </a:ext>
                </a:extLst>
              </a:tr>
              <a:tr h="29253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пятница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8255873"/>
                  </a:ext>
                </a:extLst>
              </a:tr>
              <a:tr h="2925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5-40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6-45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62872"/>
                  </a:ext>
                </a:extLst>
              </a:tr>
              <a:tr h="2925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2549195"/>
                  </a:ext>
                </a:extLst>
              </a:tr>
            </a:tbl>
          </a:graphicData>
        </a:graphic>
      </p:graphicFrame>
      <p:graphicFrame>
        <p:nvGraphicFramePr>
          <p:cNvPr id="10" name="Таблица 11">
            <a:extLst>
              <a:ext uri="{FF2B5EF4-FFF2-40B4-BE49-F238E27FC236}">
                <a16:creationId xmlns:a16="http://schemas.microsoft.com/office/drawing/2014/main" xmlns="" id="{81B163D3-3D50-40B1-B790-3B61493DFC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994946"/>
              </p:ext>
            </p:extLst>
          </p:nvPr>
        </p:nvGraphicFramePr>
        <p:xfrm>
          <a:off x="296749" y="4548900"/>
          <a:ext cx="3121766" cy="1385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1548">
                  <a:extLst>
                    <a:ext uri="{9D8B030D-6E8A-4147-A177-3AD203B41FA5}">
                      <a16:colId xmlns:a16="http://schemas.microsoft.com/office/drawing/2014/main" xmlns="" val="2986012186"/>
                    </a:ext>
                  </a:extLst>
                </a:gridCol>
                <a:gridCol w="1005109">
                  <a:extLst>
                    <a:ext uri="{9D8B030D-6E8A-4147-A177-3AD203B41FA5}">
                      <a16:colId xmlns:a16="http://schemas.microsoft.com/office/drawing/2014/main" xmlns="" val="3290558425"/>
                    </a:ext>
                  </a:extLst>
                </a:gridCol>
                <a:gridCol w="1005109">
                  <a:extLst>
                    <a:ext uri="{9D8B030D-6E8A-4147-A177-3AD203B41FA5}">
                      <a16:colId xmlns:a16="http://schemas.microsoft.com/office/drawing/2014/main" xmlns="" val="778292745"/>
                    </a:ext>
                  </a:extLst>
                </a:gridCol>
              </a:tblGrid>
              <a:tr h="34996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Вельск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Пасьва</a:t>
                      </a:r>
                      <a:endParaRPr lang="ru-RU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Благовещенское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9293299"/>
                  </a:ext>
                </a:extLst>
              </a:tr>
              <a:tr h="33050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понедельник, пятница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7033179"/>
                  </a:ext>
                </a:extLst>
              </a:tr>
              <a:tr h="35235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5-40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8-40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8105995"/>
                  </a:ext>
                </a:extLst>
              </a:tr>
              <a:tr h="35235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17-40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8589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935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560B011-9DEF-4091-B833-41AFF3ADE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335714" cy="6335713"/>
          </a:xfrm>
          <a:prstGeom prst="rect">
            <a:avLst/>
          </a:prstGeom>
        </p:spPr>
      </p:pic>
      <p:graphicFrame>
        <p:nvGraphicFramePr>
          <p:cNvPr id="6" name="Таблица 11">
            <a:extLst>
              <a:ext uri="{FF2B5EF4-FFF2-40B4-BE49-F238E27FC236}">
                <a16:creationId xmlns:a16="http://schemas.microsoft.com/office/drawing/2014/main" xmlns="" id="{995691DA-9F9C-45C1-BDDE-936B5EA47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030647"/>
              </p:ext>
            </p:extLst>
          </p:nvPr>
        </p:nvGraphicFramePr>
        <p:xfrm>
          <a:off x="477795" y="1382354"/>
          <a:ext cx="5511114" cy="28254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7808">
                  <a:extLst>
                    <a:ext uri="{9D8B030D-6E8A-4147-A177-3AD203B41FA5}">
                      <a16:colId xmlns:a16="http://schemas.microsoft.com/office/drawing/2014/main" xmlns="" val="2986012186"/>
                    </a:ext>
                  </a:extLst>
                </a:gridCol>
                <a:gridCol w="1331102">
                  <a:extLst>
                    <a:ext uri="{9D8B030D-6E8A-4147-A177-3AD203B41FA5}">
                      <a16:colId xmlns:a16="http://schemas.microsoft.com/office/drawing/2014/main" xmlns="" val="3290558425"/>
                    </a:ext>
                  </a:extLst>
                </a:gridCol>
                <a:gridCol w="1331102">
                  <a:extLst>
                    <a:ext uri="{9D8B030D-6E8A-4147-A177-3AD203B41FA5}">
                      <a16:colId xmlns:a16="http://schemas.microsoft.com/office/drawing/2014/main" xmlns="" val="340768476"/>
                    </a:ext>
                  </a:extLst>
                </a:gridCol>
                <a:gridCol w="1331102">
                  <a:extLst>
                    <a:ext uri="{9D8B030D-6E8A-4147-A177-3AD203B41FA5}">
                      <a16:colId xmlns:a16="http://schemas.microsoft.com/office/drawing/2014/main" xmlns="" val="3893225242"/>
                    </a:ext>
                  </a:extLst>
                </a:gridCol>
              </a:tblGrid>
              <a:tr h="47660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Усть-Шоноша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Солга</a:t>
                      </a:r>
                      <a:endParaRPr lang="ru-RU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Пежма</a:t>
                      </a:r>
                      <a:endParaRPr lang="ru-RU" sz="14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Вельск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9293299"/>
                  </a:ext>
                </a:extLst>
              </a:tr>
              <a:tr h="395599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понедельник, среда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7033179"/>
                  </a:ext>
                </a:extLst>
              </a:tr>
              <a:tr h="3972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6-20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8105995"/>
                  </a:ext>
                </a:extLst>
              </a:tr>
              <a:tr h="37407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17-25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16-45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15-45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8255873"/>
                  </a:ext>
                </a:extLst>
              </a:tr>
              <a:tr h="390763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пятница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2549195"/>
                  </a:ext>
                </a:extLst>
              </a:tr>
              <a:tr h="3955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6-20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3113117"/>
                  </a:ext>
                </a:extLst>
              </a:tr>
              <a:tr h="3955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18-25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17-45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16-45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774094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0CD94CE-4C08-4022-B6F7-80C96AE4AC06}"/>
              </a:ext>
            </a:extLst>
          </p:cNvPr>
          <p:cNvSpPr txBox="1"/>
          <p:nvPr/>
        </p:nvSpPr>
        <p:spPr>
          <a:xfrm>
            <a:off x="1090848" y="272472"/>
            <a:ext cx="4154022" cy="10221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242" b="1" dirty="0">
                <a:solidFill>
                  <a:schemeClr val="bg1"/>
                </a:solidFill>
              </a:rPr>
              <a:t>№611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Усть-Шоноша – </a:t>
            </a:r>
            <a:r>
              <a:rPr lang="ru-RU" b="1" dirty="0" err="1">
                <a:solidFill>
                  <a:schemeClr val="bg1"/>
                </a:solidFill>
              </a:rPr>
              <a:t>Солга</a:t>
            </a:r>
            <a:r>
              <a:rPr lang="ru-RU" b="1" dirty="0">
                <a:solidFill>
                  <a:schemeClr val="bg1"/>
                </a:solidFill>
              </a:rPr>
              <a:t> – </a:t>
            </a:r>
            <a:r>
              <a:rPr lang="ru-RU" b="1" dirty="0" err="1">
                <a:solidFill>
                  <a:schemeClr val="bg1"/>
                </a:solidFill>
              </a:rPr>
              <a:t>Пежма</a:t>
            </a:r>
            <a:r>
              <a:rPr lang="ru-RU" b="1" dirty="0">
                <a:solidFill>
                  <a:schemeClr val="bg1"/>
                </a:solidFill>
              </a:rPr>
              <a:t> – Вельск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BDADA0C-35B4-406F-8A0E-3CE8347569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29" t="15770" r="7335" b="16618"/>
          <a:stretch/>
        </p:blipFill>
        <p:spPr>
          <a:xfrm>
            <a:off x="1351071" y="4253318"/>
            <a:ext cx="3633569" cy="189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05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560B011-9DEF-4091-B833-41AFF3ADE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335714" cy="6335713"/>
          </a:xfrm>
          <a:prstGeom prst="rect">
            <a:avLst/>
          </a:prstGeom>
        </p:spPr>
      </p:pic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xmlns="" id="{4A82DABA-CF2C-45D9-9CC8-B7F9EDA72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431056"/>
              </p:ext>
            </p:extLst>
          </p:nvPr>
        </p:nvGraphicFramePr>
        <p:xfrm>
          <a:off x="2107858" y="617838"/>
          <a:ext cx="1912912" cy="5148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0965">
                  <a:extLst>
                    <a:ext uri="{9D8B030D-6E8A-4147-A177-3AD203B41FA5}">
                      <a16:colId xmlns:a16="http://schemas.microsoft.com/office/drawing/2014/main" xmlns="" val="2986012186"/>
                    </a:ext>
                  </a:extLst>
                </a:gridCol>
                <a:gridCol w="931947">
                  <a:extLst>
                    <a:ext uri="{9D8B030D-6E8A-4147-A177-3AD203B41FA5}">
                      <a16:colId xmlns:a16="http://schemas.microsoft.com/office/drawing/2014/main" xmlns="" val="3290558425"/>
                    </a:ext>
                  </a:extLst>
                </a:gridCol>
              </a:tblGrid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п.5 </a:t>
                      </a:r>
                      <a:r>
                        <a:rPr lang="ru-RU" sz="8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Пристанционный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ул.Чехова</a:t>
                      </a:r>
                      <a:endParaRPr lang="ru-RU" sz="10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9293299"/>
                  </a:ext>
                </a:extLst>
              </a:tr>
              <a:tr h="36776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Будни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7033179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6-50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7-25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8105995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8-35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8589854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8255873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10-45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62872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11-20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11-55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2549195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13-05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3113117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13-40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14-15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7740943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14-50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15-25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6020324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16-35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889402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17-45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5404051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18-20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18-55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7904404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491324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AF12BE5-3171-41B1-9238-694069BDCDBC}"/>
              </a:ext>
            </a:extLst>
          </p:cNvPr>
          <p:cNvSpPr txBox="1"/>
          <p:nvPr/>
        </p:nvSpPr>
        <p:spPr>
          <a:xfrm>
            <a:off x="-25258" y="2464106"/>
            <a:ext cx="2252540" cy="1237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242" b="1" dirty="0">
                <a:solidFill>
                  <a:schemeClr val="bg1"/>
                </a:solidFill>
              </a:rPr>
              <a:t>№3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п.5 Пристанционный – </a:t>
            </a:r>
          </a:p>
          <a:p>
            <a:pPr algn="ctr"/>
            <a:r>
              <a:rPr lang="ru-RU" sz="1600" b="1" dirty="0" err="1">
                <a:solidFill>
                  <a:schemeClr val="bg1"/>
                </a:solidFill>
              </a:rPr>
              <a:t>ул.Чехова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8" name="Таблица 11">
            <a:extLst>
              <a:ext uri="{FF2B5EF4-FFF2-40B4-BE49-F238E27FC236}">
                <a16:creationId xmlns:a16="http://schemas.microsoft.com/office/drawing/2014/main" xmlns="" id="{F28370EA-D4DA-4AA9-8094-6813698D8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351301"/>
              </p:ext>
            </p:extLst>
          </p:nvPr>
        </p:nvGraphicFramePr>
        <p:xfrm>
          <a:off x="4221785" y="946194"/>
          <a:ext cx="1912912" cy="44919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0965">
                  <a:extLst>
                    <a:ext uri="{9D8B030D-6E8A-4147-A177-3AD203B41FA5}">
                      <a16:colId xmlns:a16="http://schemas.microsoft.com/office/drawing/2014/main" xmlns="" val="2986012186"/>
                    </a:ext>
                  </a:extLst>
                </a:gridCol>
                <a:gridCol w="931947">
                  <a:extLst>
                    <a:ext uri="{9D8B030D-6E8A-4147-A177-3AD203B41FA5}">
                      <a16:colId xmlns:a16="http://schemas.microsoft.com/office/drawing/2014/main" xmlns="" val="3290558425"/>
                    </a:ext>
                  </a:extLst>
                </a:gridCol>
              </a:tblGrid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п.5 </a:t>
                      </a:r>
                      <a:r>
                        <a:rPr lang="ru-RU" sz="8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Пристанционный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ул.Чехова</a:t>
                      </a:r>
                      <a:endParaRPr lang="ru-RU" sz="10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9293299"/>
                  </a:ext>
                </a:extLst>
              </a:tr>
              <a:tr h="36776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Выходные и праздничные дни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7033179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6-50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7-25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8105995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8-35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8589854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9-45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8255873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10-20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10-55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62872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2549195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14-15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7740943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14-50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15-25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6020324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16-35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889402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17-45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5404051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18-20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7904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686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560B011-9DEF-4091-B833-41AFF3ADE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335714" cy="6335713"/>
          </a:xfrm>
          <a:prstGeom prst="rect">
            <a:avLst/>
          </a:prstGeom>
        </p:spPr>
      </p:pic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xmlns="" id="{4A82DABA-CF2C-45D9-9CC8-B7F9EDA72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173866"/>
              </p:ext>
            </p:extLst>
          </p:nvPr>
        </p:nvGraphicFramePr>
        <p:xfrm>
          <a:off x="2002551" y="400724"/>
          <a:ext cx="1912912" cy="55342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0965">
                  <a:extLst>
                    <a:ext uri="{9D8B030D-6E8A-4147-A177-3AD203B41FA5}">
                      <a16:colId xmlns:a16="http://schemas.microsoft.com/office/drawing/2014/main" xmlns="" val="2986012186"/>
                    </a:ext>
                  </a:extLst>
                </a:gridCol>
                <a:gridCol w="931947">
                  <a:extLst>
                    <a:ext uri="{9D8B030D-6E8A-4147-A177-3AD203B41FA5}">
                      <a16:colId xmlns:a16="http://schemas.microsoft.com/office/drawing/2014/main" xmlns="" val="3290558425"/>
                    </a:ext>
                  </a:extLst>
                </a:gridCol>
              </a:tblGrid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Вельская ЦРБ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 Заводской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9293299"/>
                  </a:ext>
                </a:extLst>
              </a:tr>
              <a:tr h="36776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Будни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7033179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8105995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8589854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8255873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62872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2549195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3113117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7740943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6020324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889402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5404051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7904404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4913246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1570583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AF12BE5-3171-41B1-9238-694069BDCDBC}"/>
              </a:ext>
            </a:extLst>
          </p:cNvPr>
          <p:cNvSpPr txBox="1"/>
          <p:nvPr/>
        </p:nvSpPr>
        <p:spPr>
          <a:xfrm>
            <a:off x="239367" y="2464106"/>
            <a:ext cx="1723292" cy="1299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242" b="1" dirty="0">
                <a:solidFill>
                  <a:schemeClr val="bg1"/>
                </a:solidFill>
              </a:rPr>
              <a:t>№4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Вельская ЦРБ– </a:t>
            </a:r>
          </a:p>
          <a:p>
            <a:pPr algn="ctr"/>
            <a:r>
              <a:rPr lang="ru-RU" b="1" dirty="0" err="1">
                <a:solidFill>
                  <a:schemeClr val="bg1"/>
                </a:solidFill>
              </a:rPr>
              <a:t>п.Заводской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8" name="Таблица 11">
            <a:extLst>
              <a:ext uri="{FF2B5EF4-FFF2-40B4-BE49-F238E27FC236}">
                <a16:creationId xmlns:a16="http://schemas.microsoft.com/office/drawing/2014/main" xmlns="" id="{F28370EA-D4DA-4AA9-8094-6813698D8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622095"/>
              </p:ext>
            </p:extLst>
          </p:nvPr>
        </p:nvGraphicFramePr>
        <p:xfrm>
          <a:off x="4169132" y="912961"/>
          <a:ext cx="1912912" cy="45097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0965">
                  <a:extLst>
                    <a:ext uri="{9D8B030D-6E8A-4147-A177-3AD203B41FA5}">
                      <a16:colId xmlns:a16="http://schemas.microsoft.com/office/drawing/2014/main" xmlns="" val="2986012186"/>
                    </a:ext>
                  </a:extLst>
                </a:gridCol>
                <a:gridCol w="931947">
                  <a:extLst>
                    <a:ext uri="{9D8B030D-6E8A-4147-A177-3AD203B41FA5}">
                      <a16:colId xmlns:a16="http://schemas.microsoft.com/office/drawing/2014/main" xmlns="" val="3290558425"/>
                    </a:ext>
                  </a:extLst>
                </a:gridCol>
              </a:tblGrid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Вельская ЦРБ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 Заводской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9293299"/>
                  </a:ext>
                </a:extLst>
              </a:tr>
              <a:tr h="36776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Выходные и праздничные дни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7033179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8105995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8589854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8255873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62872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2549195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7740943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6020324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889402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5404051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7904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113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560B011-9DEF-4091-B833-41AFF3ADE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335714" cy="6335713"/>
          </a:xfrm>
          <a:prstGeom prst="rect">
            <a:avLst/>
          </a:prstGeom>
        </p:spPr>
      </p:pic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xmlns="" id="{4A82DABA-CF2C-45D9-9CC8-B7F9EDA72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629461"/>
              </p:ext>
            </p:extLst>
          </p:nvPr>
        </p:nvGraphicFramePr>
        <p:xfrm>
          <a:off x="1965246" y="617837"/>
          <a:ext cx="1912912" cy="51665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0965">
                  <a:extLst>
                    <a:ext uri="{9D8B030D-6E8A-4147-A177-3AD203B41FA5}">
                      <a16:colId xmlns:a16="http://schemas.microsoft.com/office/drawing/2014/main" xmlns="" val="2986012186"/>
                    </a:ext>
                  </a:extLst>
                </a:gridCol>
                <a:gridCol w="931947">
                  <a:extLst>
                    <a:ext uri="{9D8B030D-6E8A-4147-A177-3AD203B41FA5}">
                      <a16:colId xmlns:a16="http://schemas.microsoft.com/office/drawing/2014/main" xmlns="" val="3290558425"/>
                    </a:ext>
                  </a:extLst>
                </a:gridCol>
              </a:tblGrid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Вельская</a:t>
                      </a:r>
                    </a:p>
                    <a:p>
                      <a:pPr algn="ctr"/>
                      <a:r>
                        <a:rPr lang="ru-RU" sz="1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ЦРБ</a:t>
                      </a:r>
                      <a:endParaRPr lang="ru-RU" sz="8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Аргуновский</a:t>
                      </a:r>
                      <a:endParaRPr lang="ru-RU" sz="10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9293299"/>
                  </a:ext>
                </a:extLst>
              </a:tr>
              <a:tr h="36776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Будни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7033179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6-35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8105995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7-45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8-20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8589854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8-55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8255873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10-05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10-40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62872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2549195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13-05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3113117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13-40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14-15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7740943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14-50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15-25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6020324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16-35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889402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17-45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5404051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18-20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18-55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7904404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491324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AF12BE5-3171-41B1-9238-694069BDCDBC}"/>
              </a:ext>
            </a:extLst>
          </p:cNvPr>
          <p:cNvSpPr txBox="1"/>
          <p:nvPr/>
        </p:nvSpPr>
        <p:spPr>
          <a:xfrm>
            <a:off x="310571" y="2464106"/>
            <a:ext cx="1580882" cy="1299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242" b="1" dirty="0">
                <a:solidFill>
                  <a:schemeClr val="bg1"/>
                </a:solidFill>
              </a:rPr>
              <a:t>№103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Вельск – </a:t>
            </a:r>
          </a:p>
          <a:p>
            <a:pPr algn="ctr"/>
            <a:r>
              <a:rPr lang="ru-RU" b="1" dirty="0" err="1">
                <a:solidFill>
                  <a:schemeClr val="bg1"/>
                </a:solidFill>
              </a:rPr>
              <a:t>Аргуновский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8" name="Таблица 11">
            <a:extLst>
              <a:ext uri="{FF2B5EF4-FFF2-40B4-BE49-F238E27FC236}">
                <a16:creationId xmlns:a16="http://schemas.microsoft.com/office/drawing/2014/main" xmlns="" id="{F28370EA-D4DA-4AA9-8094-6813698D8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359616"/>
              </p:ext>
            </p:extLst>
          </p:nvPr>
        </p:nvGraphicFramePr>
        <p:xfrm>
          <a:off x="4150479" y="1313954"/>
          <a:ext cx="1912912" cy="3774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0965">
                  <a:extLst>
                    <a:ext uri="{9D8B030D-6E8A-4147-A177-3AD203B41FA5}">
                      <a16:colId xmlns:a16="http://schemas.microsoft.com/office/drawing/2014/main" xmlns="" val="2986012186"/>
                    </a:ext>
                  </a:extLst>
                </a:gridCol>
                <a:gridCol w="931947">
                  <a:extLst>
                    <a:ext uri="{9D8B030D-6E8A-4147-A177-3AD203B41FA5}">
                      <a16:colId xmlns:a16="http://schemas.microsoft.com/office/drawing/2014/main" xmlns="" val="3290558425"/>
                    </a:ext>
                  </a:extLst>
                </a:gridCol>
              </a:tblGrid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Вельская</a:t>
                      </a:r>
                    </a:p>
                    <a:p>
                      <a:pPr algn="ctr"/>
                      <a:r>
                        <a:rPr lang="ru-RU" sz="1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ЦРБ</a:t>
                      </a:r>
                      <a:endParaRPr lang="ru-RU" sz="8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Аргуновский</a:t>
                      </a:r>
                      <a:endParaRPr lang="ru-RU" sz="10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9293299"/>
                  </a:ext>
                </a:extLst>
              </a:tr>
              <a:tr h="36776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Выходные и праздничные дни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7033179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8-05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8105995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8-40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9-15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8589854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9-50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10-25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8255873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62872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13-40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14-15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2549195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14-50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15-25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7740943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16-35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6020324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17-45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5404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56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560B011-9DEF-4091-B833-41AFF3ADE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335714" cy="6335713"/>
          </a:xfrm>
          <a:prstGeom prst="rect">
            <a:avLst/>
          </a:prstGeom>
        </p:spPr>
      </p:pic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xmlns="" id="{4A82DABA-CF2C-45D9-9CC8-B7F9EDA72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43328"/>
              </p:ext>
            </p:extLst>
          </p:nvPr>
        </p:nvGraphicFramePr>
        <p:xfrm>
          <a:off x="2064510" y="219077"/>
          <a:ext cx="1912912" cy="5787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0965">
                  <a:extLst>
                    <a:ext uri="{9D8B030D-6E8A-4147-A177-3AD203B41FA5}">
                      <a16:colId xmlns:a16="http://schemas.microsoft.com/office/drawing/2014/main" xmlns="" val="2986012186"/>
                    </a:ext>
                  </a:extLst>
                </a:gridCol>
                <a:gridCol w="931947">
                  <a:extLst>
                    <a:ext uri="{9D8B030D-6E8A-4147-A177-3AD203B41FA5}">
                      <a16:colId xmlns:a16="http://schemas.microsoft.com/office/drawing/2014/main" xmlns="" val="3290558425"/>
                    </a:ext>
                  </a:extLst>
                </a:gridCol>
              </a:tblGrid>
              <a:tr h="360150"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Вокзал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Филяевская</a:t>
                      </a:r>
                      <a:endParaRPr lang="ru-RU" sz="105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9293299"/>
                  </a:ext>
                </a:extLst>
              </a:tr>
              <a:tr h="36015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Будни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7033179"/>
                  </a:ext>
                </a:extLst>
              </a:tr>
              <a:tr h="360150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6-20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8105995"/>
                  </a:ext>
                </a:extLst>
              </a:tr>
              <a:tr h="36015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6-50</a:t>
                      </a:r>
                      <a:endParaRPr lang="ru-RU" sz="12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7-20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8589854"/>
                  </a:ext>
                </a:extLst>
              </a:tr>
              <a:tr h="36015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7-50</a:t>
                      </a:r>
                      <a:endParaRPr lang="ru-RU" sz="12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8-25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8255873"/>
                  </a:ext>
                </a:extLst>
              </a:tr>
              <a:tr h="36015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9-00</a:t>
                      </a:r>
                      <a:endParaRPr lang="ru-RU" sz="12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9-35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62872"/>
                  </a:ext>
                </a:extLst>
              </a:tr>
              <a:tr h="36015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10-10</a:t>
                      </a:r>
                      <a:endParaRPr lang="ru-RU" sz="12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10-45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2549195"/>
                  </a:ext>
                </a:extLst>
              </a:tr>
              <a:tr h="36015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11-20</a:t>
                      </a:r>
                      <a:endParaRPr lang="ru-RU" sz="12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11-55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3113117"/>
                  </a:ext>
                </a:extLst>
              </a:tr>
              <a:tr h="36015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12-30</a:t>
                      </a:r>
                      <a:endParaRPr lang="ru-RU" sz="12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13-05</a:t>
                      </a:r>
                      <a:endParaRPr lang="ru-RU" sz="12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15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7740943"/>
                  </a:ext>
                </a:extLst>
              </a:tr>
              <a:tr h="36015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13-40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14-10</a:t>
                      </a:r>
                      <a:endParaRPr lang="ru-RU" sz="12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6020324"/>
                  </a:ext>
                </a:extLst>
              </a:tr>
              <a:tr h="36015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14-40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15-15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889402"/>
                  </a:ext>
                </a:extLst>
              </a:tr>
              <a:tr h="36015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15-50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16-25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5404051"/>
                  </a:ext>
                </a:extLst>
              </a:tr>
              <a:tr h="36015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17-35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7904404"/>
                  </a:ext>
                </a:extLst>
              </a:tr>
              <a:tr h="36015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18-45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4913246"/>
                  </a:ext>
                </a:extLst>
              </a:tr>
              <a:tr h="37762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19-20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19-50 </a:t>
                      </a:r>
                      <a:endParaRPr lang="ru-RU" sz="12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8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(до ЦРБ)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4782664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AF12BE5-3171-41B1-9238-694069BDCDBC}"/>
              </a:ext>
            </a:extLst>
          </p:cNvPr>
          <p:cNvSpPr txBox="1"/>
          <p:nvPr/>
        </p:nvSpPr>
        <p:spPr>
          <a:xfrm>
            <a:off x="310571" y="2464106"/>
            <a:ext cx="1580882" cy="1299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242" b="1" dirty="0">
                <a:solidFill>
                  <a:schemeClr val="bg1"/>
                </a:solidFill>
              </a:rPr>
              <a:t>№115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Вельск – </a:t>
            </a:r>
          </a:p>
          <a:p>
            <a:pPr algn="ctr"/>
            <a:r>
              <a:rPr lang="ru-RU" b="1" dirty="0" err="1">
                <a:solidFill>
                  <a:schemeClr val="bg1"/>
                </a:solidFill>
              </a:rPr>
              <a:t>Филяевская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8" name="Таблица 11">
            <a:extLst>
              <a:ext uri="{FF2B5EF4-FFF2-40B4-BE49-F238E27FC236}">
                <a16:creationId xmlns:a16="http://schemas.microsoft.com/office/drawing/2014/main" xmlns="" id="{F28370EA-D4DA-4AA9-8094-6813698D8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74919"/>
              </p:ext>
            </p:extLst>
          </p:nvPr>
        </p:nvGraphicFramePr>
        <p:xfrm>
          <a:off x="4200111" y="1607032"/>
          <a:ext cx="1912912" cy="34065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0965">
                  <a:extLst>
                    <a:ext uri="{9D8B030D-6E8A-4147-A177-3AD203B41FA5}">
                      <a16:colId xmlns:a16="http://schemas.microsoft.com/office/drawing/2014/main" xmlns="" val="2986012186"/>
                    </a:ext>
                  </a:extLst>
                </a:gridCol>
                <a:gridCol w="931947">
                  <a:extLst>
                    <a:ext uri="{9D8B030D-6E8A-4147-A177-3AD203B41FA5}">
                      <a16:colId xmlns:a16="http://schemas.microsoft.com/office/drawing/2014/main" xmlns="" val="3290558425"/>
                    </a:ext>
                  </a:extLst>
                </a:gridCol>
              </a:tblGrid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Вокзал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Филяевская</a:t>
                      </a:r>
                      <a:endParaRPr lang="ru-RU" sz="105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9293299"/>
                  </a:ext>
                </a:extLst>
              </a:tr>
              <a:tr h="36776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Выходные и праздничные дни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7033179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7-55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8-25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8105995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9-35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8589854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10-45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8255873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62872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13-40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14-15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2549195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17-35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7740943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18-45      </a:t>
                      </a:r>
                      <a:r>
                        <a:rPr lang="ru-RU" sz="8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(до ЦРБ)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6020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016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560B011-9DEF-4091-B833-41AFF3ADE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335714" cy="6335713"/>
          </a:xfrm>
          <a:prstGeom prst="rect">
            <a:avLst/>
          </a:prstGeom>
        </p:spPr>
      </p:pic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xmlns="" id="{4A82DABA-CF2C-45D9-9CC8-B7F9EDA72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935580"/>
              </p:ext>
            </p:extLst>
          </p:nvPr>
        </p:nvGraphicFramePr>
        <p:xfrm>
          <a:off x="1704982" y="295280"/>
          <a:ext cx="4419592" cy="56197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139">
                  <a:extLst>
                    <a:ext uri="{9D8B030D-6E8A-4147-A177-3AD203B41FA5}">
                      <a16:colId xmlns:a16="http://schemas.microsoft.com/office/drawing/2014/main" xmlns="" val="2986012186"/>
                    </a:ext>
                  </a:extLst>
                </a:gridCol>
                <a:gridCol w="1086020">
                  <a:extLst>
                    <a:ext uri="{9D8B030D-6E8A-4147-A177-3AD203B41FA5}">
                      <a16:colId xmlns:a16="http://schemas.microsoft.com/office/drawing/2014/main" xmlns="" val="3290558425"/>
                    </a:ext>
                  </a:extLst>
                </a:gridCol>
                <a:gridCol w="1104413">
                  <a:extLst>
                    <a:ext uri="{9D8B030D-6E8A-4147-A177-3AD203B41FA5}">
                      <a16:colId xmlns:a16="http://schemas.microsoft.com/office/drawing/2014/main" xmlns="" val="2967462079"/>
                    </a:ext>
                  </a:extLst>
                </a:gridCol>
                <a:gridCol w="1086020">
                  <a:extLst>
                    <a:ext uri="{9D8B030D-6E8A-4147-A177-3AD203B41FA5}">
                      <a16:colId xmlns:a16="http://schemas.microsoft.com/office/drawing/2014/main" xmlns="" val="1955469132"/>
                    </a:ext>
                  </a:extLst>
                </a:gridCol>
              </a:tblGrid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Вельск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Шиловская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Теребино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Дачи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9293299"/>
                  </a:ext>
                </a:extLst>
              </a:tr>
              <a:tr h="312208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понедельник, пятница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7033179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6-20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7-15 </a:t>
                      </a:r>
                      <a:r>
                        <a:rPr lang="ru-RU" sz="1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(до ЦРБ)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6-50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8105995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35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8-20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(до ЦРБ)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8589854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35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9-20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(до ЦРБ)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8255873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35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12-20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ЦРБ)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62872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2549195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17-30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3113117"/>
                  </a:ext>
                </a:extLst>
              </a:tr>
              <a:tr h="312208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вторник, среда, четверг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7740943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6-50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7-15 </a:t>
                      </a:r>
                      <a:r>
                        <a:rPr lang="ru-RU" sz="1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(до ЦРБ)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6020324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35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8-20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(до ЦРБ)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5574006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35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9-20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(до ЦРБ)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889402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35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12-20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ЦРБ)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5404051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7904404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17-30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4913246"/>
                  </a:ext>
                </a:extLst>
              </a:tr>
              <a:tr h="312208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суббота, воскресенье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3277707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8-00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6672742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16-00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4413105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AF12BE5-3171-41B1-9238-694069BDCDBC}"/>
              </a:ext>
            </a:extLst>
          </p:cNvPr>
          <p:cNvSpPr txBox="1"/>
          <p:nvPr/>
        </p:nvSpPr>
        <p:spPr>
          <a:xfrm>
            <a:off x="124103" y="2102787"/>
            <a:ext cx="1580882" cy="2684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242" b="1" dirty="0">
                <a:solidFill>
                  <a:schemeClr val="bg1"/>
                </a:solidFill>
              </a:rPr>
              <a:t>№102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Вельск –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Шиловская – </a:t>
            </a:r>
          </a:p>
          <a:p>
            <a:pPr algn="ctr"/>
            <a:r>
              <a:rPr lang="ru-RU" b="1" dirty="0" err="1">
                <a:solidFill>
                  <a:schemeClr val="bg1"/>
                </a:solidFill>
              </a:rPr>
              <a:t>Теребино</a:t>
            </a:r>
            <a:r>
              <a:rPr lang="ru-RU" b="1" dirty="0">
                <a:solidFill>
                  <a:schemeClr val="bg1"/>
                </a:solidFill>
              </a:rPr>
              <a:t> –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Вельск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(летнее,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 01.05)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83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560B011-9DEF-4091-B833-41AFF3ADE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335714" cy="6335713"/>
          </a:xfrm>
          <a:prstGeom prst="rect">
            <a:avLst/>
          </a:prstGeom>
        </p:spPr>
      </p:pic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xmlns="" id="{4A82DABA-CF2C-45D9-9CC8-B7F9EDA72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674177"/>
              </p:ext>
            </p:extLst>
          </p:nvPr>
        </p:nvGraphicFramePr>
        <p:xfrm>
          <a:off x="1695470" y="670192"/>
          <a:ext cx="4419592" cy="49953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139">
                  <a:extLst>
                    <a:ext uri="{9D8B030D-6E8A-4147-A177-3AD203B41FA5}">
                      <a16:colId xmlns:a16="http://schemas.microsoft.com/office/drawing/2014/main" xmlns="" val="2986012186"/>
                    </a:ext>
                  </a:extLst>
                </a:gridCol>
                <a:gridCol w="1086020">
                  <a:extLst>
                    <a:ext uri="{9D8B030D-6E8A-4147-A177-3AD203B41FA5}">
                      <a16:colId xmlns:a16="http://schemas.microsoft.com/office/drawing/2014/main" xmlns="" val="3290558425"/>
                    </a:ext>
                  </a:extLst>
                </a:gridCol>
                <a:gridCol w="1104413">
                  <a:extLst>
                    <a:ext uri="{9D8B030D-6E8A-4147-A177-3AD203B41FA5}">
                      <a16:colId xmlns:a16="http://schemas.microsoft.com/office/drawing/2014/main" xmlns="" val="2967462079"/>
                    </a:ext>
                  </a:extLst>
                </a:gridCol>
                <a:gridCol w="1086020">
                  <a:extLst>
                    <a:ext uri="{9D8B030D-6E8A-4147-A177-3AD203B41FA5}">
                      <a16:colId xmlns:a16="http://schemas.microsoft.com/office/drawing/2014/main" xmlns="" val="1955469132"/>
                    </a:ext>
                  </a:extLst>
                </a:gridCol>
              </a:tblGrid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Вельск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Шиловская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Теребино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Дачи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9293299"/>
                  </a:ext>
                </a:extLst>
              </a:tr>
              <a:tr h="312208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понедельник, пятница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7033179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6-20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7-15 </a:t>
                      </a:r>
                      <a:r>
                        <a:rPr lang="ru-RU" sz="1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(до ЦРБ)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6-50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8105995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35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8-20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(до ЦРБ)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8589854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35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9-20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(до ЦРБ)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8255873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2549195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17-30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3113117"/>
                  </a:ext>
                </a:extLst>
              </a:tr>
              <a:tr h="312208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вторник, среда, четверг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7740943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6-50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7-15 </a:t>
                      </a:r>
                      <a:r>
                        <a:rPr lang="ru-RU" sz="1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(до ЦРБ)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6020324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35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8-20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(до ЦРБ)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5574006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35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9-20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(до ЦРБ)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889402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7904404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17-30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4913246"/>
                  </a:ext>
                </a:extLst>
              </a:tr>
              <a:tr h="312208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суббота, воскресенье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3277707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8-00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6672742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16-00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4413105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AF12BE5-3171-41B1-9238-694069BDCDBC}"/>
              </a:ext>
            </a:extLst>
          </p:cNvPr>
          <p:cNvSpPr txBox="1"/>
          <p:nvPr/>
        </p:nvSpPr>
        <p:spPr>
          <a:xfrm>
            <a:off x="124103" y="2102787"/>
            <a:ext cx="1580882" cy="2684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242" b="1" dirty="0">
                <a:solidFill>
                  <a:schemeClr val="bg1"/>
                </a:solidFill>
              </a:rPr>
              <a:t>№102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Вельск –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Шиловская – </a:t>
            </a:r>
          </a:p>
          <a:p>
            <a:pPr algn="ctr"/>
            <a:r>
              <a:rPr lang="ru-RU" b="1" dirty="0" err="1">
                <a:solidFill>
                  <a:schemeClr val="bg1"/>
                </a:solidFill>
              </a:rPr>
              <a:t>Теребино</a:t>
            </a:r>
            <a:r>
              <a:rPr lang="ru-RU" b="1" dirty="0">
                <a:solidFill>
                  <a:schemeClr val="bg1"/>
                </a:solidFill>
              </a:rPr>
              <a:t> –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Вельск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(зимнее,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 01.01.2025)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80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560B011-9DEF-4091-B833-41AFF3ADE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335714" cy="6335713"/>
          </a:xfrm>
          <a:prstGeom prst="rect">
            <a:avLst/>
          </a:prstGeom>
        </p:spPr>
      </p:pic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xmlns="" id="{4A82DABA-CF2C-45D9-9CC8-B7F9EDA72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579407"/>
              </p:ext>
            </p:extLst>
          </p:nvPr>
        </p:nvGraphicFramePr>
        <p:xfrm>
          <a:off x="328354" y="2127940"/>
          <a:ext cx="2673918" cy="32745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1844">
                  <a:extLst>
                    <a:ext uri="{9D8B030D-6E8A-4147-A177-3AD203B41FA5}">
                      <a16:colId xmlns:a16="http://schemas.microsoft.com/office/drawing/2014/main" xmlns="" val="2986012186"/>
                    </a:ext>
                  </a:extLst>
                </a:gridCol>
                <a:gridCol w="1282074">
                  <a:extLst>
                    <a:ext uri="{9D8B030D-6E8A-4147-A177-3AD203B41FA5}">
                      <a16:colId xmlns:a16="http://schemas.microsoft.com/office/drawing/2014/main" xmlns="" val="2154285572"/>
                    </a:ext>
                  </a:extLst>
                </a:gridCol>
              </a:tblGrid>
              <a:tr h="460693"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Вельская ЦРБ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Ул.Белинского</a:t>
                      </a:r>
                      <a:endParaRPr lang="ru-RU" sz="13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9293299"/>
                  </a:ext>
                </a:extLst>
              </a:tr>
              <a:tr h="40198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по будням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7033179"/>
                  </a:ext>
                </a:extLst>
              </a:tr>
              <a:tr h="4019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6-40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8105995"/>
                  </a:ext>
                </a:extLst>
              </a:tr>
              <a:tr h="4019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7-50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8-20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8589854"/>
                  </a:ext>
                </a:extLst>
              </a:tr>
              <a:tr h="4019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8255873"/>
                  </a:ext>
                </a:extLst>
              </a:tr>
              <a:tr h="4019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16-40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62872"/>
                  </a:ext>
                </a:extLst>
              </a:tr>
              <a:tr h="4019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17-40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2549195"/>
                  </a:ext>
                </a:extLst>
              </a:tr>
              <a:tr h="4019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3113117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AF12BE5-3171-41B1-9238-694069BDCDBC}"/>
              </a:ext>
            </a:extLst>
          </p:cNvPr>
          <p:cNvSpPr txBox="1"/>
          <p:nvPr/>
        </p:nvSpPr>
        <p:spPr>
          <a:xfrm>
            <a:off x="599002" y="834567"/>
            <a:ext cx="2400458" cy="102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42" b="1" dirty="0">
                <a:solidFill>
                  <a:schemeClr val="bg1"/>
                </a:solidFill>
              </a:rPr>
              <a:t>№8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ЦРБ – ул. Белинского</a:t>
            </a:r>
          </a:p>
        </p:txBody>
      </p:sp>
      <p:graphicFrame>
        <p:nvGraphicFramePr>
          <p:cNvPr id="18" name="Таблица 11">
            <a:extLst>
              <a:ext uri="{FF2B5EF4-FFF2-40B4-BE49-F238E27FC236}">
                <a16:creationId xmlns:a16="http://schemas.microsoft.com/office/drawing/2014/main" xmlns="" id="{F28370EA-D4DA-4AA9-8094-6813698D8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256630"/>
              </p:ext>
            </p:extLst>
          </p:nvPr>
        </p:nvGraphicFramePr>
        <p:xfrm>
          <a:off x="3347405" y="2127940"/>
          <a:ext cx="2673918" cy="32745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218">
                  <a:extLst>
                    <a:ext uri="{9D8B030D-6E8A-4147-A177-3AD203B41FA5}">
                      <a16:colId xmlns:a16="http://schemas.microsoft.com/office/drawing/2014/main" xmlns="" val="2986012186"/>
                    </a:ext>
                  </a:extLst>
                </a:gridCol>
                <a:gridCol w="1302700">
                  <a:extLst>
                    <a:ext uri="{9D8B030D-6E8A-4147-A177-3AD203B41FA5}">
                      <a16:colId xmlns:a16="http://schemas.microsoft.com/office/drawing/2014/main" xmlns="" val="3290558425"/>
                    </a:ext>
                  </a:extLst>
                </a:gridCol>
              </a:tblGrid>
              <a:tr h="40932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Вельск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Кулой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9293299"/>
                  </a:ext>
                </a:extLst>
              </a:tr>
              <a:tr h="40932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понедельник - пятница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7033179"/>
                  </a:ext>
                </a:extLst>
              </a:tr>
              <a:tr h="4093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8105995"/>
                  </a:ext>
                </a:extLst>
              </a:tr>
              <a:tr h="4093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8589854"/>
                  </a:ext>
                </a:extLst>
              </a:tr>
              <a:tr h="4093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8255873"/>
                  </a:ext>
                </a:extLst>
              </a:tr>
              <a:tr h="40932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суббота - воскресенье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62872"/>
                  </a:ext>
                </a:extLst>
              </a:tr>
              <a:tr h="4093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2549195"/>
                  </a:ext>
                </a:extLst>
              </a:tr>
              <a:tr h="4093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774094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024C699-3AE5-497F-A6E6-22ABC4D08B96}"/>
              </a:ext>
            </a:extLst>
          </p:cNvPr>
          <p:cNvSpPr txBox="1"/>
          <p:nvPr/>
        </p:nvSpPr>
        <p:spPr>
          <a:xfrm>
            <a:off x="3822002" y="836595"/>
            <a:ext cx="1691168" cy="10221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242" b="1" dirty="0">
                <a:solidFill>
                  <a:schemeClr val="bg1"/>
                </a:solidFill>
              </a:rPr>
              <a:t>№106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Вельск – Кулой</a:t>
            </a:r>
          </a:p>
        </p:txBody>
      </p:sp>
    </p:spTree>
    <p:extLst>
      <p:ext uri="{BB962C8B-B14F-4D97-AF65-F5344CB8AC3E}">
        <p14:creationId xmlns:p14="http://schemas.microsoft.com/office/powerpoint/2010/main" val="56032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560B011-9DEF-4091-B833-41AFF3ADE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335714" cy="6335713"/>
          </a:xfrm>
          <a:prstGeom prst="rect">
            <a:avLst/>
          </a:prstGeom>
        </p:spPr>
      </p:pic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xmlns="" id="{4A82DABA-CF2C-45D9-9CC8-B7F9EDA72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799202"/>
              </p:ext>
            </p:extLst>
          </p:nvPr>
        </p:nvGraphicFramePr>
        <p:xfrm>
          <a:off x="451540" y="1440923"/>
          <a:ext cx="5432629" cy="43160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4984">
                  <a:extLst>
                    <a:ext uri="{9D8B030D-6E8A-4147-A177-3AD203B41FA5}">
                      <a16:colId xmlns:a16="http://schemas.microsoft.com/office/drawing/2014/main" xmlns="" val="2986012186"/>
                    </a:ext>
                  </a:extLst>
                </a:gridCol>
                <a:gridCol w="1309215">
                  <a:extLst>
                    <a:ext uri="{9D8B030D-6E8A-4147-A177-3AD203B41FA5}">
                      <a16:colId xmlns:a16="http://schemas.microsoft.com/office/drawing/2014/main" xmlns="" val="3290558425"/>
                    </a:ext>
                  </a:extLst>
                </a:gridCol>
                <a:gridCol w="1309215">
                  <a:extLst>
                    <a:ext uri="{9D8B030D-6E8A-4147-A177-3AD203B41FA5}">
                      <a16:colId xmlns:a16="http://schemas.microsoft.com/office/drawing/2014/main" xmlns="" val="340768476"/>
                    </a:ext>
                  </a:extLst>
                </a:gridCol>
                <a:gridCol w="1309215">
                  <a:extLst>
                    <a:ext uri="{9D8B030D-6E8A-4147-A177-3AD203B41FA5}">
                      <a16:colId xmlns:a16="http://schemas.microsoft.com/office/drawing/2014/main" xmlns="" val="3893225242"/>
                    </a:ext>
                  </a:extLst>
                </a:gridCol>
              </a:tblGrid>
              <a:tr h="40450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Комсомольский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Хозьмино</a:t>
                      </a:r>
                      <a:endParaRPr lang="ru-RU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Шунема</a:t>
                      </a:r>
                      <a:endParaRPr lang="ru-RU" sz="14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Вельск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9293299"/>
                  </a:ext>
                </a:extLst>
              </a:tr>
              <a:tr h="414848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понедельник, вторник, четверг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7033179"/>
                  </a:ext>
                </a:extLst>
              </a:tr>
              <a:tr h="37101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8105995"/>
                  </a:ext>
                </a:extLst>
              </a:tr>
              <a:tr h="411174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среда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8589854"/>
                  </a:ext>
                </a:extLst>
              </a:tr>
              <a:tr h="357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8255873"/>
                  </a:ext>
                </a:extLst>
              </a:tr>
              <a:tr h="449727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среда (с заездом в </a:t>
                      </a:r>
                      <a:r>
                        <a:rPr lang="ru-RU" sz="12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Смольянец</a:t>
                      </a:r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предварительному звонку в 7-00)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62872"/>
                  </a:ext>
                </a:extLst>
              </a:tr>
              <a:tr h="373232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пятница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2549195"/>
                  </a:ext>
                </a:extLst>
              </a:tr>
              <a:tr h="3636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3113117"/>
                  </a:ext>
                </a:extLst>
              </a:tr>
              <a:tr h="3408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7740943"/>
                  </a:ext>
                </a:extLst>
              </a:tr>
              <a:tr h="414848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суббота, воскресенье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6020324"/>
                  </a:ext>
                </a:extLst>
              </a:tr>
              <a:tr h="4148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88940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AF12BE5-3171-41B1-9238-694069BDCDBC}"/>
              </a:ext>
            </a:extLst>
          </p:cNvPr>
          <p:cNvSpPr txBox="1"/>
          <p:nvPr/>
        </p:nvSpPr>
        <p:spPr>
          <a:xfrm>
            <a:off x="1199688" y="272472"/>
            <a:ext cx="3936335" cy="10221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242" b="1" dirty="0">
                <a:solidFill>
                  <a:schemeClr val="bg1"/>
                </a:solidFill>
              </a:rPr>
              <a:t>№609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Вельск – </a:t>
            </a:r>
            <a:r>
              <a:rPr lang="ru-RU" b="1" dirty="0" err="1">
                <a:solidFill>
                  <a:schemeClr val="bg1"/>
                </a:solidFill>
              </a:rPr>
              <a:t>Хозьмино</a:t>
            </a:r>
            <a:r>
              <a:rPr lang="ru-RU" b="1" dirty="0">
                <a:solidFill>
                  <a:schemeClr val="bg1"/>
                </a:solidFill>
              </a:rPr>
              <a:t> – Комсомольский</a:t>
            </a:r>
          </a:p>
        </p:txBody>
      </p:sp>
    </p:spTree>
    <p:extLst>
      <p:ext uri="{BB962C8B-B14F-4D97-AF65-F5344CB8AC3E}">
        <p14:creationId xmlns:p14="http://schemas.microsoft.com/office/powerpoint/2010/main" val="12129193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677</Words>
  <Application>Microsoft Office PowerPoint</Application>
  <PresentationFormat>Произвольный</PresentationFormat>
  <Paragraphs>482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</dc:creator>
  <cp:lastModifiedBy>Надежда</cp:lastModifiedBy>
  <cp:revision>8</cp:revision>
  <dcterms:created xsi:type="dcterms:W3CDTF">2024-06-03T06:11:29Z</dcterms:created>
  <dcterms:modified xsi:type="dcterms:W3CDTF">2025-03-24T08:53:41Z</dcterms:modified>
</cp:coreProperties>
</file>