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7" r:id="rId8"/>
    <p:sldId id="262" r:id="rId9"/>
    <p:sldId id="264" r:id="rId10"/>
    <p:sldId id="260" r:id="rId11"/>
    <p:sldId id="263" r:id="rId12"/>
  </p:sldIdLst>
  <p:sldSz cx="6335713" cy="6335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179" y="1036887"/>
            <a:ext cx="5385356" cy="2205767"/>
          </a:xfrm>
        </p:spPr>
        <p:txBody>
          <a:bodyPr anchor="b"/>
          <a:lstStyle>
            <a:lvl1pPr algn="ctr"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964" y="3327716"/>
            <a:ext cx="4751785" cy="1529664"/>
          </a:xfrm>
        </p:spPr>
        <p:txBody>
          <a:bodyPr/>
          <a:lstStyle>
            <a:lvl1pPr marL="0" indent="0" algn="ctr">
              <a:buNone/>
              <a:defRPr sz="1663"/>
            </a:lvl1pPr>
            <a:lvl2pPr marL="316794" indent="0" algn="ctr">
              <a:buNone/>
              <a:defRPr sz="1386"/>
            </a:lvl2pPr>
            <a:lvl3pPr marL="633588" indent="0" algn="ctr">
              <a:buNone/>
              <a:defRPr sz="1247"/>
            </a:lvl3pPr>
            <a:lvl4pPr marL="950382" indent="0" algn="ctr">
              <a:buNone/>
              <a:defRPr sz="1109"/>
            </a:lvl4pPr>
            <a:lvl5pPr marL="1267176" indent="0" algn="ctr">
              <a:buNone/>
              <a:defRPr sz="1109"/>
            </a:lvl5pPr>
            <a:lvl6pPr marL="1583969" indent="0" algn="ctr">
              <a:buNone/>
              <a:defRPr sz="1109"/>
            </a:lvl6pPr>
            <a:lvl7pPr marL="1900763" indent="0" algn="ctr">
              <a:buNone/>
              <a:defRPr sz="1109"/>
            </a:lvl7pPr>
            <a:lvl8pPr marL="2217557" indent="0" algn="ctr">
              <a:buNone/>
              <a:defRPr sz="1109"/>
            </a:lvl8pPr>
            <a:lvl9pPr marL="2534351" indent="0" algn="ctr">
              <a:buNone/>
              <a:defRPr sz="11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3995" y="337318"/>
            <a:ext cx="1366138" cy="53692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581" y="337318"/>
            <a:ext cx="4019218" cy="53692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0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81" y="1579530"/>
            <a:ext cx="5464552" cy="2635480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281" y="4239943"/>
            <a:ext cx="5464552" cy="1385937"/>
          </a:xfrm>
        </p:spPr>
        <p:txBody>
          <a:bodyPr/>
          <a:lstStyle>
            <a:lvl1pPr marL="0" indent="0">
              <a:buNone/>
              <a:defRPr sz="1663">
                <a:solidFill>
                  <a:schemeClr val="tx1"/>
                </a:solidFill>
              </a:defRPr>
            </a:lvl1pPr>
            <a:lvl2pPr marL="316794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2pPr>
            <a:lvl3pPr marL="633588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3pPr>
            <a:lvl4pPr marL="950382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4pPr>
            <a:lvl5pPr marL="1267176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5pPr>
            <a:lvl6pPr marL="1583969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6pPr>
            <a:lvl7pPr marL="1900763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7pPr>
            <a:lvl8pPr marL="2217557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8pPr>
            <a:lvl9pPr marL="2534351" indent="0">
              <a:buNone/>
              <a:defRPr sz="11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8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580" y="1686590"/>
            <a:ext cx="2692678" cy="4019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7455" y="1686590"/>
            <a:ext cx="2692678" cy="4019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337319"/>
            <a:ext cx="5464552" cy="12246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06" y="1553130"/>
            <a:ext cx="2680303" cy="761165"/>
          </a:xfrm>
        </p:spPr>
        <p:txBody>
          <a:bodyPr anchor="b"/>
          <a:lstStyle>
            <a:lvl1pPr marL="0" indent="0">
              <a:buNone/>
              <a:defRPr sz="1663" b="1"/>
            </a:lvl1pPr>
            <a:lvl2pPr marL="316794" indent="0">
              <a:buNone/>
              <a:defRPr sz="1386" b="1"/>
            </a:lvl2pPr>
            <a:lvl3pPr marL="633588" indent="0">
              <a:buNone/>
              <a:defRPr sz="1247" b="1"/>
            </a:lvl3pPr>
            <a:lvl4pPr marL="950382" indent="0">
              <a:buNone/>
              <a:defRPr sz="1109" b="1"/>
            </a:lvl4pPr>
            <a:lvl5pPr marL="1267176" indent="0">
              <a:buNone/>
              <a:defRPr sz="1109" b="1"/>
            </a:lvl5pPr>
            <a:lvl6pPr marL="1583969" indent="0">
              <a:buNone/>
              <a:defRPr sz="1109" b="1"/>
            </a:lvl6pPr>
            <a:lvl7pPr marL="1900763" indent="0">
              <a:buNone/>
              <a:defRPr sz="1109" b="1"/>
            </a:lvl7pPr>
            <a:lvl8pPr marL="2217557" indent="0">
              <a:buNone/>
              <a:defRPr sz="1109" b="1"/>
            </a:lvl8pPr>
            <a:lvl9pPr marL="2534351" indent="0">
              <a:buNone/>
              <a:defRPr sz="11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406" y="2314295"/>
            <a:ext cx="2680303" cy="3403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7455" y="1553130"/>
            <a:ext cx="2693503" cy="761165"/>
          </a:xfrm>
        </p:spPr>
        <p:txBody>
          <a:bodyPr anchor="b"/>
          <a:lstStyle>
            <a:lvl1pPr marL="0" indent="0">
              <a:buNone/>
              <a:defRPr sz="1663" b="1"/>
            </a:lvl1pPr>
            <a:lvl2pPr marL="316794" indent="0">
              <a:buNone/>
              <a:defRPr sz="1386" b="1"/>
            </a:lvl2pPr>
            <a:lvl3pPr marL="633588" indent="0">
              <a:buNone/>
              <a:defRPr sz="1247" b="1"/>
            </a:lvl3pPr>
            <a:lvl4pPr marL="950382" indent="0">
              <a:buNone/>
              <a:defRPr sz="1109" b="1"/>
            </a:lvl4pPr>
            <a:lvl5pPr marL="1267176" indent="0">
              <a:buNone/>
              <a:defRPr sz="1109" b="1"/>
            </a:lvl5pPr>
            <a:lvl6pPr marL="1583969" indent="0">
              <a:buNone/>
              <a:defRPr sz="1109" b="1"/>
            </a:lvl6pPr>
            <a:lvl7pPr marL="1900763" indent="0">
              <a:buNone/>
              <a:defRPr sz="1109" b="1"/>
            </a:lvl7pPr>
            <a:lvl8pPr marL="2217557" indent="0">
              <a:buNone/>
              <a:defRPr sz="1109" b="1"/>
            </a:lvl8pPr>
            <a:lvl9pPr marL="2534351" indent="0">
              <a:buNone/>
              <a:defRPr sz="110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7455" y="2314295"/>
            <a:ext cx="2693503" cy="34039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9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3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422381"/>
            <a:ext cx="2043432" cy="1478333"/>
          </a:xfrm>
        </p:spPr>
        <p:txBody>
          <a:bodyPr anchor="b"/>
          <a:lstStyle>
            <a:lvl1pPr>
              <a:defRPr sz="22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503" y="912227"/>
            <a:ext cx="3207455" cy="4502463"/>
          </a:xfrm>
        </p:spPr>
        <p:txBody>
          <a:bodyPr/>
          <a:lstStyle>
            <a:lvl1pPr>
              <a:defRPr sz="2217"/>
            </a:lvl1pPr>
            <a:lvl2pPr>
              <a:defRPr sz="1940"/>
            </a:lvl2pPr>
            <a:lvl3pPr>
              <a:defRPr sz="1663"/>
            </a:lvl3pPr>
            <a:lvl4pPr>
              <a:defRPr sz="1386"/>
            </a:lvl4pPr>
            <a:lvl5pPr>
              <a:defRPr sz="1386"/>
            </a:lvl5pPr>
            <a:lvl6pPr>
              <a:defRPr sz="1386"/>
            </a:lvl6pPr>
            <a:lvl7pPr>
              <a:defRPr sz="1386"/>
            </a:lvl7pPr>
            <a:lvl8pPr>
              <a:defRPr sz="1386"/>
            </a:lvl8pPr>
            <a:lvl9pPr>
              <a:defRPr sz="1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406" y="1900714"/>
            <a:ext cx="2043432" cy="3521308"/>
          </a:xfrm>
        </p:spPr>
        <p:txBody>
          <a:bodyPr/>
          <a:lstStyle>
            <a:lvl1pPr marL="0" indent="0">
              <a:buNone/>
              <a:defRPr sz="1109"/>
            </a:lvl1pPr>
            <a:lvl2pPr marL="316794" indent="0">
              <a:buNone/>
              <a:defRPr sz="970"/>
            </a:lvl2pPr>
            <a:lvl3pPr marL="633588" indent="0">
              <a:buNone/>
              <a:defRPr sz="831"/>
            </a:lvl3pPr>
            <a:lvl4pPr marL="950382" indent="0">
              <a:buNone/>
              <a:defRPr sz="693"/>
            </a:lvl4pPr>
            <a:lvl5pPr marL="1267176" indent="0">
              <a:buNone/>
              <a:defRPr sz="693"/>
            </a:lvl5pPr>
            <a:lvl6pPr marL="1583969" indent="0">
              <a:buNone/>
              <a:defRPr sz="693"/>
            </a:lvl6pPr>
            <a:lvl7pPr marL="1900763" indent="0">
              <a:buNone/>
              <a:defRPr sz="693"/>
            </a:lvl7pPr>
            <a:lvl8pPr marL="2217557" indent="0">
              <a:buNone/>
              <a:defRPr sz="693"/>
            </a:lvl8pPr>
            <a:lvl9pPr marL="2534351" indent="0">
              <a:buNone/>
              <a:defRPr sz="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9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06" y="422381"/>
            <a:ext cx="2043432" cy="1478333"/>
          </a:xfrm>
        </p:spPr>
        <p:txBody>
          <a:bodyPr anchor="b"/>
          <a:lstStyle>
            <a:lvl1pPr>
              <a:defRPr sz="22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93503" y="912227"/>
            <a:ext cx="3207455" cy="4502463"/>
          </a:xfrm>
        </p:spPr>
        <p:txBody>
          <a:bodyPr anchor="t"/>
          <a:lstStyle>
            <a:lvl1pPr marL="0" indent="0">
              <a:buNone/>
              <a:defRPr sz="2217"/>
            </a:lvl1pPr>
            <a:lvl2pPr marL="316794" indent="0">
              <a:buNone/>
              <a:defRPr sz="1940"/>
            </a:lvl2pPr>
            <a:lvl3pPr marL="633588" indent="0">
              <a:buNone/>
              <a:defRPr sz="1663"/>
            </a:lvl3pPr>
            <a:lvl4pPr marL="950382" indent="0">
              <a:buNone/>
              <a:defRPr sz="1386"/>
            </a:lvl4pPr>
            <a:lvl5pPr marL="1267176" indent="0">
              <a:buNone/>
              <a:defRPr sz="1386"/>
            </a:lvl5pPr>
            <a:lvl6pPr marL="1583969" indent="0">
              <a:buNone/>
              <a:defRPr sz="1386"/>
            </a:lvl6pPr>
            <a:lvl7pPr marL="1900763" indent="0">
              <a:buNone/>
              <a:defRPr sz="1386"/>
            </a:lvl7pPr>
            <a:lvl8pPr marL="2217557" indent="0">
              <a:buNone/>
              <a:defRPr sz="1386"/>
            </a:lvl8pPr>
            <a:lvl9pPr marL="2534351" indent="0">
              <a:buNone/>
              <a:defRPr sz="1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406" y="1900714"/>
            <a:ext cx="2043432" cy="3521308"/>
          </a:xfrm>
        </p:spPr>
        <p:txBody>
          <a:bodyPr/>
          <a:lstStyle>
            <a:lvl1pPr marL="0" indent="0">
              <a:buNone/>
              <a:defRPr sz="1109"/>
            </a:lvl1pPr>
            <a:lvl2pPr marL="316794" indent="0">
              <a:buNone/>
              <a:defRPr sz="970"/>
            </a:lvl2pPr>
            <a:lvl3pPr marL="633588" indent="0">
              <a:buNone/>
              <a:defRPr sz="831"/>
            </a:lvl3pPr>
            <a:lvl4pPr marL="950382" indent="0">
              <a:buNone/>
              <a:defRPr sz="693"/>
            </a:lvl4pPr>
            <a:lvl5pPr marL="1267176" indent="0">
              <a:buNone/>
              <a:defRPr sz="693"/>
            </a:lvl5pPr>
            <a:lvl6pPr marL="1583969" indent="0">
              <a:buNone/>
              <a:defRPr sz="693"/>
            </a:lvl6pPr>
            <a:lvl7pPr marL="1900763" indent="0">
              <a:buNone/>
              <a:defRPr sz="693"/>
            </a:lvl7pPr>
            <a:lvl8pPr marL="2217557" indent="0">
              <a:buNone/>
              <a:defRPr sz="693"/>
            </a:lvl8pPr>
            <a:lvl9pPr marL="2534351" indent="0">
              <a:buNone/>
              <a:defRPr sz="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3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581" y="337319"/>
            <a:ext cx="5464552" cy="1224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81" y="1686590"/>
            <a:ext cx="5464552" cy="401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580" y="5872269"/>
            <a:ext cx="1425535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2CC9-FE78-49F8-A7A4-35BB75938FE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8705" y="5872269"/>
            <a:ext cx="2138303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74598" y="5872269"/>
            <a:ext cx="1425535" cy="337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E619-58C7-4812-9F3A-277193761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33588" rtl="0" eaLnBrk="1" latinLnBrk="0" hangingPunct="1">
        <a:lnSpc>
          <a:spcPct val="90000"/>
        </a:lnSpc>
        <a:spcBef>
          <a:spcPct val="0"/>
        </a:spcBef>
        <a:buNone/>
        <a:defRPr sz="30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397" indent="-158397" algn="l" defTabSz="633588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75191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791985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3pPr>
      <a:lvl4pPr marL="1108779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2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742366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2059160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375954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692748" indent="-158397" algn="l" defTabSz="633588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794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588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50382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7176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3969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900763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7557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4351" algn="l" defTabSz="633588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C03D0F2-60AB-4314-B188-D2DFC1B1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" y="709"/>
            <a:ext cx="6334293" cy="6334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E87494-A9BB-4873-ADAA-445F7CDA3337}"/>
              </a:ext>
            </a:extLst>
          </p:cNvPr>
          <p:cNvSpPr txBox="1"/>
          <p:nvPr/>
        </p:nvSpPr>
        <p:spPr>
          <a:xfrm>
            <a:off x="731874" y="976380"/>
            <a:ext cx="4871964" cy="20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РАСПИСАНИЕ АВТОБУСОВ </a:t>
            </a:r>
          </a:p>
          <a:p>
            <a:pPr algn="ctr"/>
            <a:r>
              <a:rPr lang="ru-RU" sz="4242" b="1" dirty="0">
                <a:solidFill>
                  <a:schemeClr val="bg1"/>
                </a:solidFill>
              </a:rPr>
              <a:t>В ЛЕТНИЙ ПЕРИОД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7149A8-18A4-400A-889F-3D53B1327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5111" y1="82917" x2="37000" y2="82500"/>
                        <a14:backgroundMark x1="40556" y1="80000" x2="42000" y2="79792"/>
                        <a14:backgroundMark x1="55222" y1="79792" x2="60889" y2="82917"/>
                        <a14:backgroundMark x1="63667" y1="76667" x2="63667" y2="76667"/>
                      </a14:backgroundRemoval>
                    </a14:imgEffect>
                  </a14:imgLayer>
                </a14:imgProps>
              </a:ext>
            </a:extLst>
          </a:blip>
          <a:srcRect l="10683" t="7587" r="11580" b="11632"/>
          <a:stretch/>
        </p:blipFill>
        <p:spPr>
          <a:xfrm>
            <a:off x="904225" y="3369511"/>
            <a:ext cx="4527259" cy="25090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8FCB6E-8CF4-4A77-9659-6718F94B3F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4286" t="22117" r="34151" b="22029"/>
          <a:stretch/>
        </p:blipFill>
        <p:spPr>
          <a:xfrm>
            <a:off x="166255" y="157888"/>
            <a:ext cx="803329" cy="9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94039"/>
              </p:ext>
            </p:extLst>
          </p:nvPr>
        </p:nvGraphicFramePr>
        <p:xfrm>
          <a:off x="412266" y="1231935"/>
          <a:ext cx="2666573" cy="2135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452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299121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3255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Тегро</a:t>
                      </a:r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-Озеро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2626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 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2626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188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412266" y="92600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Тегро</a:t>
            </a:r>
            <a:r>
              <a:rPr lang="ru-RU" b="1" dirty="0">
                <a:solidFill>
                  <a:schemeClr val="bg1"/>
                </a:solidFill>
              </a:rPr>
              <a:t>-Озеро</a:t>
            </a: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84432"/>
              </p:ext>
            </p:extLst>
          </p:nvPr>
        </p:nvGraphicFramePr>
        <p:xfrm>
          <a:off x="3336324" y="1237315"/>
          <a:ext cx="2738799" cy="1453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490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34309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4435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д.Окатовская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542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7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07AD96-6F45-432D-9E97-5C93B2A7F1ED}"/>
              </a:ext>
            </a:extLst>
          </p:cNvPr>
          <p:cNvSpPr txBox="1"/>
          <p:nvPr/>
        </p:nvSpPr>
        <p:spPr>
          <a:xfrm>
            <a:off x="421834" y="3436428"/>
            <a:ext cx="2835041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№606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Благовещенское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006E1A-B84A-4998-893D-D9194021DF1A}"/>
              </a:ext>
            </a:extLst>
          </p:cNvPr>
          <p:cNvSpPr txBox="1"/>
          <p:nvPr/>
        </p:nvSpPr>
        <p:spPr>
          <a:xfrm>
            <a:off x="3408550" y="116321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№114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Лиходиево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6A4090-4721-4AC8-8AF3-9A8F11DD3368}"/>
              </a:ext>
            </a:extLst>
          </p:cNvPr>
          <p:cNvSpPr txBox="1"/>
          <p:nvPr/>
        </p:nvSpPr>
        <p:spPr>
          <a:xfrm>
            <a:off x="3502324" y="2834240"/>
            <a:ext cx="2666573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Пакшеньга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11">
            <a:extLst>
              <a:ext uri="{FF2B5EF4-FFF2-40B4-BE49-F238E27FC236}">
                <a16:creationId xmlns:a16="http://schemas.microsoft.com/office/drawing/2014/main" xmlns="" id="{62704487-CBD9-4A6C-89CE-F1492AFB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28222"/>
              </p:ext>
            </p:extLst>
          </p:nvPr>
        </p:nvGraphicFramePr>
        <p:xfrm>
          <a:off x="3715265" y="3947498"/>
          <a:ext cx="2240692" cy="2075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3064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127628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206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Пакшеньга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292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 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2925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292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</a:tbl>
          </a:graphicData>
        </a:graphic>
      </p:graphicFrame>
      <p:graphicFrame>
        <p:nvGraphicFramePr>
          <p:cNvPr id="10" name="Таблица 11">
            <a:extLst>
              <a:ext uri="{FF2B5EF4-FFF2-40B4-BE49-F238E27FC236}">
                <a16:creationId xmlns:a16="http://schemas.microsoft.com/office/drawing/2014/main" xmlns="" id="{81B163D3-3D50-40B1-B790-3B61493D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94946"/>
              </p:ext>
            </p:extLst>
          </p:nvPr>
        </p:nvGraphicFramePr>
        <p:xfrm>
          <a:off x="296749" y="4548900"/>
          <a:ext cx="3121766" cy="138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548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005109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005109">
                  <a:extLst>
                    <a:ext uri="{9D8B030D-6E8A-4147-A177-3AD203B41FA5}">
                      <a16:colId xmlns:a16="http://schemas.microsoft.com/office/drawing/2014/main" xmlns="" val="778292745"/>
                    </a:ext>
                  </a:extLst>
                </a:gridCol>
              </a:tblGrid>
              <a:tr h="34996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Пасьва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Благовещенское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3050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52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52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3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6" name="Таблица 11">
            <a:extLst>
              <a:ext uri="{FF2B5EF4-FFF2-40B4-BE49-F238E27FC236}">
                <a16:creationId xmlns:a16="http://schemas.microsoft.com/office/drawing/2014/main" xmlns="" id="{995691DA-9F9C-45C1-BDDE-936B5EA4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0647"/>
              </p:ext>
            </p:extLst>
          </p:nvPr>
        </p:nvGraphicFramePr>
        <p:xfrm>
          <a:off x="477795" y="1382354"/>
          <a:ext cx="5511114" cy="2825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808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31102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331102">
                  <a:extLst>
                    <a:ext uri="{9D8B030D-6E8A-4147-A177-3AD203B41FA5}">
                      <a16:colId xmlns:a16="http://schemas.microsoft.com/office/drawing/2014/main" xmlns="" val="340768476"/>
                    </a:ext>
                  </a:extLst>
                </a:gridCol>
                <a:gridCol w="1331102">
                  <a:extLst>
                    <a:ext uri="{9D8B030D-6E8A-4147-A177-3AD203B41FA5}">
                      <a16:colId xmlns:a16="http://schemas.microsoft.com/office/drawing/2014/main" xmlns="" val="3893225242"/>
                    </a:ext>
                  </a:extLst>
                </a:gridCol>
              </a:tblGrid>
              <a:tr h="4766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Усть-Шоноша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Солга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Пежма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9559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среда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907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95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95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D94CE-4C08-4022-B6F7-80C96AE4AC06}"/>
              </a:ext>
            </a:extLst>
          </p:cNvPr>
          <p:cNvSpPr txBox="1"/>
          <p:nvPr/>
        </p:nvSpPr>
        <p:spPr>
          <a:xfrm>
            <a:off x="1090848" y="272472"/>
            <a:ext cx="4154022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№611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Усть-Шоноша – </a:t>
            </a:r>
            <a:r>
              <a:rPr lang="ru-RU" b="1" dirty="0" err="1">
                <a:solidFill>
                  <a:schemeClr val="bg1"/>
                </a:solidFill>
              </a:rPr>
              <a:t>Солга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  <a:r>
              <a:rPr lang="ru-RU" b="1" dirty="0" err="1">
                <a:solidFill>
                  <a:schemeClr val="bg1"/>
                </a:solidFill>
              </a:rPr>
              <a:t>Пежма</a:t>
            </a:r>
            <a:r>
              <a:rPr lang="ru-RU" b="1" dirty="0">
                <a:solidFill>
                  <a:schemeClr val="bg1"/>
                </a:solidFill>
              </a:rPr>
              <a:t> – Вельск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BDADA0C-35B4-406F-8A0E-3CE834756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9" t="15770" r="7335" b="16618"/>
          <a:stretch/>
        </p:blipFill>
        <p:spPr>
          <a:xfrm>
            <a:off x="1351071" y="4253318"/>
            <a:ext cx="3633569" cy="18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31056"/>
              </p:ext>
            </p:extLst>
          </p:nvPr>
        </p:nvGraphicFramePr>
        <p:xfrm>
          <a:off x="2107858" y="617838"/>
          <a:ext cx="1912912" cy="5148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Пристанционный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ул.Чехова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-25258" y="2464106"/>
            <a:ext cx="2252540" cy="123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№3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п.5 Пристанционный – </a:t>
            </a: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ул.Чехова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51301"/>
              </p:ext>
            </p:extLst>
          </p:nvPr>
        </p:nvGraphicFramePr>
        <p:xfrm>
          <a:off x="4221785" y="946194"/>
          <a:ext cx="1912912" cy="4491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Пристанционный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ул.Чехова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6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73866"/>
              </p:ext>
            </p:extLst>
          </p:nvPr>
        </p:nvGraphicFramePr>
        <p:xfrm>
          <a:off x="2002551" y="400724"/>
          <a:ext cx="1912912" cy="5534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Заводской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15705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239367" y="2464106"/>
            <a:ext cx="172329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№4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Вельская ЦРБ–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п.Заводской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22095"/>
              </p:ext>
            </p:extLst>
          </p:nvPr>
        </p:nvGraphicFramePr>
        <p:xfrm>
          <a:off x="4169132" y="912961"/>
          <a:ext cx="1912912" cy="4509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Заводской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1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9461"/>
              </p:ext>
            </p:extLst>
          </p:nvPr>
        </p:nvGraphicFramePr>
        <p:xfrm>
          <a:off x="1965246" y="617837"/>
          <a:ext cx="1912912" cy="5166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ЦРБ</a:t>
                      </a:r>
                      <a:endParaRPr lang="ru-RU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Аргуновский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310571" y="2464106"/>
            <a:ext cx="158088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№103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Аргуновский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59616"/>
              </p:ext>
            </p:extLst>
          </p:nvPr>
        </p:nvGraphicFramePr>
        <p:xfrm>
          <a:off x="4150479" y="1313954"/>
          <a:ext cx="1912912" cy="3774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</a:t>
                      </a:r>
                    </a:p>
                    <a:p>
                      <a:pPr algn="ctr"/>
                      <a:r>
                        <a:rPr lang="ru-RU" sz="1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ЦРБ</a:t>
                      </a:r>
                      <a:endParaRPr lang="ru-RU" sz="8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Аргуновский</a:t>
                      </a:r>
                      <a:endParaRPr lang="ru-RU" sz="1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328"/>
              </p:ext>
            </p:extLst>
          </p:nvPr>
        </p:nvGraphicFramePr>
        <p:xfrm>
          <a:off x="2064510" y="219077"/>
          <a:ext cx="1912912" cy="5787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Филяевская</a:t>
                      </a:r>
                      <a:endParaRPr lang="ru-RU" sz="105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01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11-20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12-30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13-05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14-10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776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19-50 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82664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310571" y="2464106"/>
            <a:ext cx="1580882" cy="129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№115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Филяевская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4919"/>
              </p:ext>
            </p:extLst>
          </p:nvPr>
        </p:nvGraphicFramePr>
        <p:xfrm>
          <a:off x="4200111" y="1607032"/>
          <a:ext cx="1912912" cy="3406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0965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931947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Вокзал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Филяевская</a:t>
                      </a:r>
                      <a:endParaRPr lang="ru-RU" sz="105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677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Выходные и праздничные дни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10-45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17-35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6776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18-45      </a:t>
                      </a:r>
                      <a:r>
                        <a:rPr lang="ru-RU" sz="8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01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51354"/>
              </p:ext>
            </p:extLst>
          </p:nvPr>
        </p:nvGraphicFramePr>
        <p:xfrm>
          <a:off x="1704982" y="295280"/>
          <a:ext cx="4419592" cy="5619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139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104413">
                  <a:extLst>
                    <a:ext uri="{9D8B030D-6E8A-4147-A177-3AD203B41FA5}">
                      <a16:colId xmlns:a16="http://schemas.microsoft.com/office/drawing/2014/main" xmlns="" val="2967462079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1955469132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Шиловская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Теребино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</a:t>
                      </a:r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среда, пятница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</a:t>
                      </a:r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57400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5404051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27770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6727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4131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124103" y="2102787"/>
            <a:ext cx="1580882" cy="26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№102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Шиловская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Теребино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(летнее,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09.06.2025)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74177"/>
              </p:ext>
            </p:extLst>
          </p:nvPr>
        </p:nvGraphicFramePr>
        <p:xfrm>
          <a:off x="1695470" y="670192"/>
          <a:ext cx="4419592" cy="4995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139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104413">
                  <a:extLst>
                    <a:ext uri="{9D8B030D-6E8A-4147-A177-3AD203B41FA5}">
                      <a16:colId xmlns:a16="http://schemas.microsoft.com/office/drawing/2014/main" xmlns="" val="2967462079"/>
                    </a:ext>
                  </a:extLst>
                </a:gridCol>
                <a:gridCol w="1086020">
                  <a:extLst>
                    <a:ext uri="{9D8B030D-6E8A-4147-A177-3AD203B41FA5}">
                      <a16:colId xmlns:a16="http://schemas.microsoft.com/office/drawing/2014/main" xmlns="" val="1955469132"/>
                    </a:ext>
                  </a:extLst>
                </a:gridCol>
              </a:tblGrid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Шиловская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Теребино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Дачи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6-20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вторник, среда,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6-50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7-15 </a:t>
                      </a:r>
                      <a:r>
                        <a:rPr lang="ru-RU" sz="10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574006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335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9-20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solidFill>
                              <a:prstClr val="white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(до ЦРБ)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7904404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17-30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913246"/>
                  </a:ext>
                </a:extLst>
              </a:tr>
              <a:tr h="3122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277707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672742"/>
                  </a:ext>
                </a:extLst>
              </a:tr>
              <a:tr h="3122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16-00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441310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124103" y="2102787"/>
            <a:ext cx="1580882" cy="26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№102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Шиловская – 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Теребино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(зимнее,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01.01.2025)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79407"/>
              </p:ext>
            </p:extLst>
          </p:nvPr>
        </p:nvGraphicFramePr>
        <p:xfrm>
          <a:off x="328354" y="2127940"/>
          <a:ext cx="2673918" cy="3274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844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282074">
                  <a:extLst>
                    <a:ext uri="{9D8B030D-6E8A-4147-A177-3AD203B41FA5}">
                      <a16:colId xmlns:a16="http://schemas.microsoft.com/office/drawing/2014/main" xmlns="" val="2154285572"/>
                    </a:ext>
                  </a:extLst>
                </a:gridCol>
              </a:tblGrid>
              <a:tr h="460693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Вельская ЦРБ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Ул.Белинского</a:t>
                      </a:r>
                      <a:endParaRPr lang="ru-RU" sz="13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4019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по будням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7-50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8-20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17-40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401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599002" y="834567"/>
            <a:ext cx="2400458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№8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ЦРБ – ул. Белинского</a:t>
            </a:r>
          </a:p>
        </p:txBody>
      </p:sp>
      <p:graphicFrame>
        <p:nvGraphicFramePr>
          <p:cNvPr id="18" name="Таблица 11">
            <a:extLst>
              <a:ext uri="{FF2B5EF4-FFF2-40B4-BE49-F238E27FC236}">
                <a16:creationId xmlns:a16="http://schemas.microsoft.com/office/drawing/2014/main" xmlns="" id="{F28370EA-D4DA-4AA9-8094-6813698D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56630"/>
              </p:ext>
            </p:extLst>
          </p:nvPr>
        </p:nvGraphicFramePr>
        <p:xfrm>
          <a:off x="3347405" y="2127940"/>
          <a:ext cx="2673918" cy="327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218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02700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</a:tblGrid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Кулой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4093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 - 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4093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 -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4093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24C699-3AE5-497F-A6E6-22ABC4D08B96}"/>
              </a:ext>
            </a:extLst>
          </p:cNvPr>
          <p:cNvSpPr txBox="1"/>
          <p:nvPr/>
        </p:nvSpPr>
        <p:spPr>
          <a:xfrm>
            <a:off x="3822002" y="836595"/>
            <a:ext cx="1691168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№106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Кулой</a:t>
            </a:r>
          </a:p>
        </p:txBody>
      </p:sp>
    </p:spTree>
    <p:extLst>
      <p:ext uri="{BB962C8B-B14F-4D97-AF65-F5344CB8AC3E}">
        <p14:creationId xmlns:p14="http://schemas.microsoft.com/office/powerpoint/2010/main" val="560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560B011-9DEF-4091-B833-41AFF3AD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5714" cy="6335713"/>
          </a:xfrm>
          <a:prstGeom prst="rect">
            <a:avLst/>
          </a:prstGeom>
        </p:spPr>
      </p:pic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xmlns="" id="{4A82DABA-CF2C-45D9-9CC8-B7F9EDA7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99202"/>
              </p:ext>
            </p:extLst>
          </p:nvPr>
        </p:nvGraphicFramePr>
        <p:xfrm>
          <a:off x="451540" y="1440923"/>
          <a:ext cx="5432629" cy="4316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84">
                  <a:extLst>
                    <a:ext uri="{9D8B030D-6E8A-4147-A177-3AD203B41FA5}">
                      <a16:colId xmlns:a16="http://schemas.microsoft.com/office/drawing/2014/main" xmlns="" val="2986012186"/>
                    </a:ext>
                  </a:extLst>
                </a:gridCol>
                <a:gridCol w="1309215">
                  <a:extLst>
                    <a:ext uri="{9D8B030D-6E8A-4147-A177-3AD203B41FA5}">
                      <a16:colId xmlns:a16="http://schemas.microsoft.com/office/drawing/2014/main" xmlns="" val="3290558425"/>
                    </a:ext>
                  </a:extLst>
                </a:gridCol>
                <a:gridCol w="1309215">
                  <a:extLst>
                    <a:ext uri="{9D8B030D-6E8A-4147-A177-3AD203B41FA5}">
                      <a16:colId xmlns:a16="http://schemas.microsoft.com/office/drawing/2014/main" xmlns="" val="340768476"/>
                    </a:ext>
                  </a:extLst>
                </a:gridCol>
                <a:gridCol w="1309215">
                  <a:extLst>
                    <a:ext uri="{9D8B030D-6E8A-4147-A177-3AD203B41FA5}">
                      <a16:colId xmlns:a16="http://schemas.microsoft.com/office/drawing/2014/main" xmlns="" val="3893225242"/>
                    </a:ext>
                  </a:extLst>
                </a:gridCol>
              </a:tblGrid>
              <a:tr h="4045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Хозьмино</a:t>
                      </a:r>
                      <a:endParaRPr lang="ru-RU" sz="1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Шунема</a:t>
                      </a:r>
                      <a:endParaRPr lang="ru-RU" sz="14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Вельск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9293299"/>
                  </a:ext>
                </a:extLst>
              </a:tr>
              <a:tr h="414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понедельник, вторник, четверг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noFill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033179"/>
                  </a:ext>
                </a:extLst>
              </a:tr>
              <a:tr h="3710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105995"/>
                  </a:ext>
                </a:extLst>
              </a:tr>
              <a:tr h="4111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8589854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255873"/>
                  </a:ext>
                </a:extLst>
              </a:tr>
              <a:tr h="44972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среда (с заездом в </a:t>
                      </a:r>
                      <a:r>
                        <a:rPr lang="ru-RU" sz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Смольянец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предварительному звонку в 7-00)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62872"/>
                  </a:ext>
                </a:extLst>
              </a:tr>
              <a:tr h="37323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пятница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549195"/>
                  </a:ext>
                </a:extLst>
              </a:tr>
              <a:tr h="3636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113117"/>
                  </a:ext>
                </a:extLst>
              </a:tr>
              <a:tr h="340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740943"/>
                  </a:ext>
                </a:extLst>
              </a:tr>
              <a:tr h="41484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суббота, воскресенье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6020324"/>
                  </a:ext>
                </a:extLst>
              </a:tr>
              <a:tr h="4148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14-00</a:t>
                      </a:r>
                    </a:p>
                  </a:txBody>
                  <a:tcPr marL="80810" marR="80810" marT="40405" marB="40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894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F12BE5-3171-41B1-9238-694069BDCDBC}"/>
              </a:ext>
            </a:extLst>
          </p:cNvPr>
          <p:cNvSpPr txBox="1"/>
          <p:nvPr/>
        </p:nvSpPr>
        <p:spPr>
          <a:xfrm>
            <a:off x="1199688" y="272472"/>
            <a:ext cx="3936335" cy="102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42" b="1" dirty="0">
                <a:solidFill>
                  <a:schemeClr val="bg1"/>
                </a:solidFill>
              </a:rPr>
              <a:t>№609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Вельск – </a:t>
            </a:r>
            <a:r>
              <a:rPr lang="ru-RU" b="1" dirty="0" err="1">
                <a:solidFill>
                  <a:schemeClr val="bg1"/>
                </a:solidFill>
              </a:rPr>
              <a:t>Хозьмино</a:t>
            </a:r>
            <a:r>
              <a:rPr lang="ru-RU" b="1" dirty="0">
                <a:solidFill>
                  <a:schemeClr val="bg1"/>
                </a:solidFill>
              </a:rPr>
              <a:t> – Комсомольский</a:t>
            </a:r>
          </a:p>
        </p:txBody>
      </p:sp>
    </p:spTree>
    <p:extLst>
      <p:ext uri="{BB962C8B-B14F-4D97-AF65-F5344CB8AC3E}">
        <p14:creationId xmlns:p14="http://schemas.microsoft.com/office/powerpoint/2010/main" val="1212919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677</Words>
  <Application>Microsoft Office PowerPoint</Application>
  <PresentationFormat>Произвольный</PresentationFormat>
  <Paragraphs>482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Надежда</cp:lastModifiedBy>
  <cp:revision>10</cp:revision>
  <dcterms:created xsi:type="dcterms:W3CDTF">2024-06-03T06:11:29Z</dcterms:created>
  <dcterms:modified xsi:type="dcterms:W3CDTF">2025-06-19T08:03:27Z</dcterms:modified>
</cp:coreProperties>
</file>